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1"/>
  </p:notesMasterIdLst>
  <p:handoutMasterIdLst>
    <p:handoutMasterId r:id="rId42"/>
  </p:handoutMasterIdLst>
  <p:sldIdLst>
    <p:sldId id="256" r:id="rId2"/>
    <p:sldId id="268" r:id="rId3"/>
    <p:sldId id="269" r:id="rId4"/>
    <p:sldId id="273" r:id="rId5"/>
    <p:sldId id="270" r:id="rId6"/>
    <p:sldId id="301" r:id="rId7"/>
    <p:sldId id="272" r:id="rId8"/>
    <p:sldId id="271" r:id="rId9"/>
    <p:sldId id="274" r:id="rId10"/>
    <p:sldId id="275" r:id="rId11"/>
    <p:sldId id="276" r:id="rId12"/>
    <p:sldId id="286" r:id="rId13"/>
    <p:sldId id="291" r:id="rId14"/>
    <p:sldId id="287" r:id="rId15"/>
    <p:sldId id="288" r:id="rId16"/>
    <p:sldId id="289" r:id="rId17"/>
    <p:sldId id="290" r:id="rId18"/>
    <p:sldId id="277" r:id="rId19"/>
    <p:sldId id="292" r:id="rId20"/>
    <p:sldId id="293" r:id="rId21"/>
    <p:sldId id="278" r:id="rId22"/>
    <p:sldId id="294" r:id="rId23"/>
    <p:sldId id="279" r:id="rId24"/>
    <p:sldId id="295" r:id="rId25"/>
    <p:sldId id="303" r:id="rId26"/>
    <p:sldId id="304" r:id="rId27"/>
    <p:sldId id="306" r:id="rId28"/>
    <p:sldId id="280" r:id="rId29"/>
    <p:sldId id="296" r:id="rId30"/>
    <p:sldId id="281" r:id="rId31"/>
    <p:sldId id="297" r:id="rId32"/>
    <p:sldId id="282" r:id="rId33"/>
    <p:sldId id="298" r:id="rId34"/>
    <p:sldId id="299" r:id="rId35"/>
    <p:sldId id="307" r:id="rId36"/>
    <p:sldId id="284" r:id="rId37"/>
    <p:sldId id="300" r:id="rId38"/>
    <p:sldId id="285" r:id="rId39"/>
    <p:sldId id="302" r:id="rId40"/>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ebecca Rottensteiner" initials="RR" lastIdx="3" clrIdx="0">
    <p:extLst>
      <p:ext uri="{19B8F6BF-5375-455C-9EA6-DF929625EA0E}">
        <p15:presenceInfo xmlns:p15="http://schemas.microsoft.com/office/powerpoint/2012/main" userId="S::rebecca@creative-web.work::ed43a293-1fa9-4524-a9c7-64cb6c525e8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01" autoAdjust="0"/>
    <p:restoredTop sz="94719"/>
  </p:normalViewPr>
  <p:slideViewPr>
    <p:cSldViewPr snapToGrid="0" snapToObjects="1">
      <p:cViewPr varScale="1">
        <p:scale>
          <a:sx n="123" d="100"/>
          <a:sy n="123" d="100"/>
        </p:scale>
        <p:origin x="108" y="102"/>
      </p:cViewPr>
      <p:guideLst/>
    </p:cSldViewPr>
  </p:slideViewPr>
  <p:notesTextViewPr>
    <p:cViewPr>
      <p:scale>
        <a:sx n="1" d="1"/>
        <a:sy n="1" d="1"/>
      </p:scale>
      <p:origin x="0" y="0"/>
    </p:cViewPr>
  </p:notesTextViewPr>
  <p:notesViewPr>
    <p:cSldViewPr snapToGrid="0" snapToObjects="1">
      <p:cViewPr varScale="1">
        <p:scale>
          <a:sx n="96" d="100"/>
          <a:sy n="96" d="100"/>
        </p:scale>
        <p:origin x="2480"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BFF6B6E6-197A-0143-A1DA-0499B02EF9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FFCC9915-C8B9-EA48-B512-C70342CEA69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51AECE6-71D1-8A4E-8487-310D79125B8C}" type="datetimeFigureOut">
              <a:rPr lang="de-DE" smtClean="0"/>
              <a:t>01.04.2021</a:t>
            </a:fld>
            <a:endParaRPr lang="de-DE"/>
          </a:p>
        </p:txBody>
      </p:sp>
      <p:sp>
        <p:nvSpPr>
          <p:cNvPr id="4" name="Fußzeilenplatzhalter 3">
            <a:extLst>
              <a:ext uri="{FF2B5EF4-FFF2-40B4-BE49-F238E27FC236}">
                <a16:creationId xmlns:a16="http://schemas.microsoft.com/office/drawing/2014/main" id="{393A2731-A171-3E41-A9F0-49EF264722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99CDD894-0CA0-0F47-BBCD-2E8DD9F654F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61CDA21-94EA-AD42-A629-FA8EE10F5D50}" type="slidenum">
              <a:rPr lang="de-DE" smtClean="0"/>
              <a:t>‹Nr.›</a:t>
            </a:fld>
            <a:endParaRPr lang="de-DE"/>
          </a:p>
        </p:txBody>
      </p:sp>
    </p:spTree>
    <p:extLst>
      <p:ext uri="{BB962C8B-B14F-4D97-AF65-F5344CB8AC3E}">
        <p14:creationId xmlns:p14="http://schemas.microsoft.com/office/powerpoint/2010/main" val="262648621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67B3CD-B724-E940-ACAE-EADE07170512}" type="datetimeFigureOut">
              <a:rPr lang="de-DE" smtClean="0"/>
              <a:t>01.04.2021</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D1243E-F961-C14B-877E-6318B1B9FB78}" type="slidenum">
              <a:rPr lang="de-DE" smtClean="0"/>
              <a:t>‹Nr.›</a:t>
            </a:fld>
            <a:endParaRPr lang="de-DE"/>
          </a:p>
        </p:txBody>
      </p:sp>
    </p:spTree>
    <p:extLst>
      <p:ext uri="{BB962C8B-B14F-4D97-AF65-F5344CB8AC3E}">
        <p14:creationId xmlns:p14="http://schemas.microsoft.com/office/powerpoint/2010/main" val="1374762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5AD1243E-F961-C14B-877E-6318B1B9FB78}" type="slidenum">
              <a:rPr lang="de-DE" smtClean="0"/>
              <a:t>1</a:t>
            </a:fld>
            <a:endParaRPr lang="de-DE"/>
          </a:p>
        </p:txBody>
      </p:sp>
    </p:spTree>
    <p:extLst>
      <p:ext uri="{BB962C8B-B14F-4D97-AF65-F5344CB8AC3E}">
        <p14:creationId xmlns:p14="http://schemas.microsoft.com/office/powerpoint/2010/main" val="3879158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B3A45B5-0979-8A46-B7F9-EED0B5FF03DA}"/>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54C001CF-E638-9C4C-AC19-B35C977AB5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366DBA9E-4D0F-1E47-A700-243F4E2888E2}"/>
              </a:ext>
            </a:extLst>
          </p:cNvPr>
          <p:cNvSpPr>
            <a:spLocks noGrp="1"/>
          </p:cNvSpPr>
          <p:nvPr>
            <p:ph type="dt" sz="half" idx="10"/>
          </p:nvPr>
        </p:nvSpPr>
        <p:spPr/>
        <p:txBody>
          <a:bodyPr/>
          <a:lstStyle/>
          <a:p>
            <a:fld id="{D789678C-B090-4FB9-BC25-5BD8F8F2153C}" type="datetime1">
              <a:rPr lang="de-DE" smtClean="0"/>
              <a:t>01.04.2021</a:t>
            </a:fld>
            <a:endParaRPr lang="de-DE"/>
          </a:p>
        </p:txBody>
      </p:sp>
      <p:sp>
        <p:nvSpPr>
          <p:cNvPr id="5" name="Fußzeilenplatzhalter 4">
            <a:extLst>
              <a:ext uri="{FF2B5EF4-FFF2-40B4-BE49-F238E27FC236}">
                <a16:creationId xmlns:a16="http://schemas.microsoft.com/office/drawing/2014/main" id="{4DED9B7F-6500-7A4B-9BC8-12FB95C2C3AA}"/>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90250B45-7EB0-B044-B899-C6C3155E31D4}"/>
              </a:ext>
            </a:extLst>
          </p:cNvPr>
          <p:cNvSpPr>
            <a:spLocks noGrp="1"/>
          </p:cNvSpPr>
          <p:nvPr>
            <p:ph type="sldNum" sz="quarter" idx="12"/>
          </p:nvPr>
        </p:nvSpPr>
        <p:spPr/>
        <p:txBody>
          <a:bodyPr/>
          <a:lstStyle/>
          <a:p>
            <a:fld id="{D527A5CD-A9E9-1D4B-933F-847AE93FC0B9}" type="slidenum">
              <a:rPr lang="de-DE" smtClean="0"/>
              <a:t>‹Nr.›</a:t>
            </a:fld>
            <a:endParaRPr lang="de-DE"/>
          </a:p>
        </p:txBody>
      </p:sp>
    </p:spTree>
    <p:extLst>
      <p:ext uri="{BB962C8B-B14F-4D97-AF65-F5344CB8AC3E}">
        <p14:creationId xmlns:p14="http://schemas.microsoft.com/office/powerpoint/2010/main" val="5474051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94B175-3F2A-0547-BD73-A15CC906A3DF}"/>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D1785DD5-2151-394A-A986-7612D6817604}"/>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C4AE62AC-98FE-2B4A-9A47-4E9651F0093F}"/>
              </a:ext>
            </a:extLst>
          </p:cNvPr>
          <p:cNvSpPr>
            <a:spLocks noGrp="1"/>
          </p:cNvSpPr>
          <p:nvPr>
            <p:ph type="dt" sz="half" idx="10"/>
          </p:nvPr>
        </p:nvSpPr>
        <p:spPr/>
        <p:txBody>
          <a:bodyPr/>
          <a:lstStyle/>
          <a:p>
            <a:fld id="{DB02AA09-4937-4266-94CF-E83672B105A5}" type="datetime1">
              <a:rPr lang="de-DE" smtClean="0"/>
              <a:t>01.04.2021</a:t>
            </a:fld>
            <a:endParaRPr lang="de-DE"/>
          </a:p>
        </p:txBody>
      </p:sp>
      <p:sp>
        <p:nvSpPr>
          <p:cNvPr id="5" name="Fußzeilenplatzhalter 4">
            <a:extLst>
              <a:ext uri="{FF2B5EF4-FFF2-40B4-BE49-F238E27FC236}">
                <a16:creationId xmlns:a16="http://schemas.microsoft.com/office/drawing/2014/main" id="{A309CCD7-A10D-8549-A9A6-AB7D0C132815}"/>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B960EEB5-9731-F74E-A764-5030D0FB65D3}"/>
              </a:ext>
            </a:extLst>
          </p:cNvPr>
          <p:cNvSpPr>
            <a:spLocks noGrp="1"/>
          </p:cNvSpPr>
          <p:nvPr>
            <p:ph type="sldNum" sz="quarter" idx="12"/>
          </p:nvPr>
        </p:nvSpPr>
        <p:spPr/>
        <p:txBody>
          <a:bodyPr/>
          <a:lstStyle/>
          <a:p>
            <a:fld id="{D527A5CD-A9E9-1D4B-933F-847AE93FC0B9}" type="slidenum">
              <a:rPr lang="de-DE" smtClean="0"/>
              <a:t>‹Nr.›</a:t>
            </a:fld>
            <a:endParaRPr lang="de-DE"/>
          </a:p>
        </p:txBody>
      </p:sp>
    </p:spTree>
    <p:extLst>
      <p:ext uri="{BB962C8B-B14F-4D97-AF65-F5344CB8AC3E}">
        <p14:creationId xmlns:p14="http://schemas.microsoft.com/office/powerpoint/2010/main" val="34225175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32BFA248-1E42-6546-8474-7D6F22EADA37}"/>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8752F0FD-8BE8-D64F-87C4-D237B4FE48B5}"/>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85964A4A-3631-964D-AA1A-49C8C0CBA8F1}"/>
              </a:ext>
            </a:extLst>
          </p:cNvPr>
          <p:cNvSpPr>
            <a:spLocks noGrp="1"/>
          </p:cNvSpPr>
          <p:nvPr>
            <p:ph type="dt" sz="half" idx="10"/>
          </p:nvPr>
        </p:nvSpPr>
        <p:spPr/>
        <p:txBody>
          <a:bodyPr/>
          <a:lstStyle/>
          <a:p>
            <a:fld id="{18DEA7F3-6B5C-4903-9B8F-A8FBA4598B1C}" type="datetime1">
              <a:rPr lang="de-DE" smtClean="0"/>
              <a:t>01.04.2021</a:t>
            </a:fld>
            <a:endParaRPr lang="de-DE"/>
          </a:p>
        </p:txBody>
      </p:sp>
      <p:sp>
        <p:nvSpPr>
          <p:cNvPr id="5" name="Fußzeilenplatzhalter 4">
            <a:extLst>
              <a:ext uri="{FF2B5EF4-FFF2-40B4-BE49-F238E27FC236}">
                <a16:creationId xmlns:a16="http://schemas.microsoft.com/office/drawing/2014/main" id="{C8A371B1-D7C8-5D4D-B789-FF987935AED5}"/>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AB2BE14F-D5D7-B745-A99B-B8D03F89772F}"/>
              </a:ext>
            </a:extLst>
          </p:cNvPr>
          <p:cNvSpPr>
            <a:spLocks noGrp="1"/>
          </p:cNvSpPr>
          <p:nvPr>
            <p:ph type="sldNum" sz="quarter" idx="12"/>
          </p:nvPr>
        </p:nvSpPr>
        <p:spPr/>
        <p:txBody>
          <a:bodyPr/>
          <a:lstStyle/>
          <a:p>
            <a:fld id="{D527A5CD-A9E9-1D4B-933F-847AE93FC0B9}" type="slidenum">
              <a:rPr lang="de-DE" smtClean="0"/>
              <a:t>‹Nr.›</a:t>
            </a:fld>
            <a:endParaRPr lang="de-DE"/>
          </a:p>
        </p:txBody>
      </p:sp>
    </p:spTree>
    <p:extLst>
      <p:ext uri="{BB962C8B-B14F-4D97-AF65-F5344CB8AC3E}">
        <p14:creationId xmlns:p14="http://schemas.microsoft.com/office/powerpoint/2010/main" val="1757949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F4E0A7C-6989-FA4F-8565-393F68840472}"/>
              </a:ext>
            </a:extLst>
          </p:cNvPr>
          <p:cNvSpPr>
            <a:spLocks noGrp="1"/>
          </p:cNvSpPr>
          <p:nvPr>
            <p:ph type="title"/>
          </p:nvPr>
        </p:nvSpPr>
        <p:spPr>
          <a:xfrm>
            <a:off x="838200" y="365125"/>
            <a:ext cx="10515600" cy="766445"/>
          </a:xfrm>
        </p:spPr>
        <p:txBody>
          <a:bodyPr>
            <a:normAutofit/>
          </a:bodyPr>
          <a:lstStyle>
            <a:lvl1pPr>
              <a:defRPr sz="3600"/>
            </a:lvl1pPr>
          </a:lstStyle>
          <a:p>
            <a:r>
              <a:rPr lang="de-DE"/>
              <a:t>Mastertitelformat bearbeiten</a:t>
            </a:r>
          </a:p>
        </p:txBody>
      </p:sp>
      <p:sp>
        <p:nvSpPr>
          <p:cNvPr id="3" name="Inhaltsplatzhalter 2">
            <a:extLst>
              <a:ext uri="{FF2B5EF4-FFF2-40B4-BE49-F238E27FC236}">
                <a16:creationId xmlns:a16="http://schemas.microsoft.com/office/drawing/2014/main" id="{467203D1-EA50-1A47-A052-68570F9D2CE8}"/>
              </a:ext>
            </a:extLst>
          </p:cNvPr>
          <p:cNvSpPr>
            <a:spLocks noGrp="1"/>
          </p:cNvSpPr>
          <p:nvPr>
            <p:ph idx="1"/>
          </p:nvPr>
        </p:nvSpPr>
        <p:spPr>
          <a:xfrm>
            <a:off x="838200" y="1268730"/>
            <a:ext cx="10515600" cy="4908233"/>
          </a:xfrm>
        </p:spPr>
        <p:txBody>
          <a:bodyPr>
            <a:normAutofit/>
          </a:bodyPr>
          <a:lstStyle>
            <a:lvl1pPr>
              <a:defRPr sz="1600"/>
            </a:lvl1pPr>
            <a:lvl2pPr>
              <a:defRPr sz="1600"/>
            </a:lvl2pPr>
            <a:lvl3pPr>
              <a:defRPr sz="1600"/>
            </a:lvl3pPr>
            <a:lvl4pPr>
              <a:defRPr sz="1600"/>
            </a:lvl4pPr>
            <a:lvl5pPr>
              <a:defRPr sz="16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D4B3B097-A987-704E-9825-5B84C0ADFF33}"/>
              </a:ext>
            </a:extLst>
          </p:cNvPr>
          <p:cNvSpPr>
            <a:spLocks noGrp="1"/>
          </p:cNvSpPr>
          <p:nvPr>
            <p:ph type="dt" sz="half" idx="10"/>
          </p:nvPr>
        </p:nvSpPr>
        <p:spPr/>
        <p:txBody>
          <a:bodyPr/>
          <a:lstStyle/>
          <a:p>
            <a:fld id="{60AF115D-EF42-42A1-A291-C6D470994D3F}" type="datetime1">
              <a:rPr lang="de-DE" smtClean="0"/>
              <a:t>01.04.2021</a:t>
            </a:fld>
            <a:endParaRPr lang="de-DE"/>
          </a:p>
        </p:txBody>
      </p:sp>
      <p:sp>
        <p:nvSpPr>
          <p:cNvPr id="5" name="Fußzeilenplatzhalter 4">
            <a:extLst>
              <a:ext uri="{FF2B5EF4-FFF2-40B4-BE49-F238E27FC236}">
                <a16:creationId xmlns:a16="http://schemas.microsoft.com/office/drawing/2014/main" id="{D76D2B5C-1B0F-DF47-BCE3-3B5C0A4BDEDF}"/>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DDF7A4C9-94E0-3B49-A4CD-90C7C2398D1F}"/>
              </a:ext>
            </a:extLst>
          </p:cNvPr>
          <p:cNvSpPr>
            <a:spLocks noGrp="1"/>
          </p:cNvSpPr>
          <p:nvPr>
            <p:ph type="sldNum" sz="quarter" idx="12"/>
          </p:nvPr>
        </p:nvSpPr>
        <p:spPr/>
        <p:txBody>
          <a:bodyPr/>
          <a:lstStyle>
            <a:lvl1pPr>
              <a:defRPr/>
            </a:lvl1pPr>
          </a:lstStyle>
          <a:p>
            <a:fld id="{F5FC3685-A7CC-4CCA-A615-7553FEF0D3B9}" type="slidenum">
              <a:rPr lang="de-DE" smtClean="0"/>
              <a:pPr/>
              <a:t>‹Nr.›</a:t>
            </a:fld>
            <a:endParaRPr lang="de-DE" dirty="0"/>
          </a:p>
        </p:txBody>
      </p:sp>
      <p:pic>
        <p:nvPicPr>
          <p:cNvPr id="7" name="Grafik 6">
            <a:extLst>
              <a:ext uri="{FF2B5EF4-FFF2-40B4-BE49-F238E27FC236}">
                <a16:creationId xmlns:a16="http://schemas.microsoft.com/office/drawing/2014/main" id="{E58806AD-43FD-4AC6-BAA1-5DE168B0F65E}"/>
              </a:ext>
            </a:extLst>
          </p:cNvPr>
          <p:cNvPicPr>
            <a:picLocks noChangeAspect="1"/>
          </p:cNvPicPr>
          <p:nvPr userDrawn="1"/>
        </p:nvPicPr>
        <p:blipFill>
          <a:blip r:embed="rId2"/>
          <a:stretch>
            <a:fillRect/>
          </a:stretch>
        </p:blipFill>
        <p:spPr>
          <a:xfrm>
            <a:off x="11623341" y="6400800"/>
            <a:ext cx="469972" cy="379010"/>
          </a:xfrm>
          <a:prstGeom prst="rect">
            <a:avLst/>
          </a:prstGeom>
        </p:spPr>
      </p:pic>
    </p:spTree>
    <p:extLst>
      <p:ext uri="{BB962C8B-B14F-4D97-AF65-F5344CB8AC3E}">
        <p14:creationId xmlns:p14="http://schemas.microsoft.com/office/powerpoint/2010/main" val="2831146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1F6E62-3216-D342-8CBE-9AEB4BFBD535}"/>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68D025BB-F2EE-B04A-A0FA-813C9B1AC9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F6CB8677-397B-8941-8E7E-3D94CB425A00}"/>
              </a:ext>
            </a:extLst>
          </p:cNvPr>
          <p:cNvSpPr>
            <a:spLocks noGrp="1"/>
          </p:cNvSpPr>
          <p:nvPr>
            <p:ph type="dt" sz="half" idx="10"/>
          </p:nvPr>
        </p:nvSpPr>
        <p:spPr/>
        <p:txBody>
          <a:bodyPr/>
          <a:lstStyle/>
          <a:p>
            <a:fld id="{EE314A66-FAB2-4A07-8F9E-7183112C8B8D}" type="datetime1">
              <a:rPr lang="de-DE" smtClean="0"/>
              <a:t>01.04.2021</a:t>
            </a:fld>
            <a:endParaRPr lang="de-DE"/>
          </a:p>
        </p:txBody>
      </p:sp>
      <p:sp>
        <p:nvSpPr>
          <p:cNvPr id="5" name="Fußzeilenplatzhalter 4">
            <a:extLst>
              <a:ext uri="{FF2B5EF4-FFF2-40B4-BE49-F238E27FC236}">
                <a16:creationId xmlns:a16="http://schemas.microsoft.com/office/drawing/2014/main" id="{67E88CD2-3194-5C43-844A-CEBC00A266E4}"/>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74E8F9A6-1DA3-9445-B7BF-9FA195E94721}"/>
              </a:ext>
            </a:extLst>
          </p:cNvPr>
          <p:cNvSpPr>
            <a:spLocks noGrp="1"/>
          </p:cNvSpPr>
          <p:nvPr>
            <p:ph type="sldNum" sz="quarter" idx="12"/>
          </p:nvPr>
        </p:nvSpPr>
        <p:spPr/>
        <p:txBody>
          <a:bodyPr/>
          <a:lstStyle/>
          <a:p>
            <a:fld id="{D527A5CD-A9E9-1D4B-933F-847AE93FC0B9}" type="slidenum">
              <a:rPr lang="de-DE" smtClean="0"/>
              <a:t>‹Nr.›</a:t>
            </a:fld>
            <a:endParaRPr lang="de-DE"/>
          </a:p>
        </p:txBody>
      </p:sp>
    </p:spTree>
    <p:extLst>
      <p:ext uri="{BB962C8B-B14F-4D97-AF65-F5344CB8AC3E}">
        <p14:creationId xmlns:p14="http://schemas.microsoft.com/office/powerpoint/2010/main" val="145889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AFFC989-9AEB-5D47-852E-14310563034C}"/>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66CFE4FB-8351-8D42-B527-C20F203836AE}"/>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53321193-9B17-E746-B847-99120A4CE4A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FEFD8C7F-A81C-4F41-A693-15FF36B5E880}"/>
              </a:ext>
            </a:extLst>
          </p:cNvPr>
          <p:cNvSpPr>
            <a:spLocks noGrp="1"/>
          </p:cNvSpPr>
          <p:nvPr>
            <p:ph type="dt" sz="half" idx="10"/>
          </p:nvPr>
        </p:nvSpPr>
        <p:spPr/>
        <p:txBody>
          <a:bodyPr/>
          <a:lstStyle/>
          <a:p>
            <a:fld id="{D407AF00-C7DD-4C9A-BBF4-3D2EF09E0962}" type="datetime1">
              <a:rPr lang="de-DE" smtClean="0"/>
              <a:t>01.04.2021</a:t>
            </a:fld>
            <a:endParaRPr lang="de-DE"/>
          </a:p>
        </p:txBody>
      </p:sp>
      <p:sp>
        <p:nvSpPr>
          <p:cNvPr id="6" name="Fußzeilenplatzhalter 5">
            <a:extLst>
              <a:ext uri="{FF2B5EF4-FFF2-40B4-BE49-F238E27FC236}">
                <a16:creationId xmlns:a16="http://schemas.microsoft.com/office/drawing/2014/main" id="{24DC44E9-9EF0-7447-91A3-E025A28C49BB}"/>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A4AF11A5-A13A-B442-B5FF-E524C15DBEE7}"/>
              </a:ext>
            </a:extLst>
          </p:cNvPr>
          <p:cNvSpPr>
            <a:spLocks noGrp="1"/>
          </p:cNvSpPr>
          <p:nvPr>
            <p:ph type="sldNum" sz="quarter" idx="12"/>
          </p:nvPr>
        </p:nvSpPr>
        <p:spPr/>
        <p:txBody>
          <a:bodyPr/>
          <a:lstStyle/>
          <a:p>
            <a:fld id="{D527A5CD-A9E9-1D4B-933F-847AE93FC0B9}" type="slidenum">
              <a:rPr lang="de-DE" smtClean="0"/>
              <a:t>‹Nr.›</a:t>
            </a:fld>
            <a:endParaRPr lang="de-DE"/>
          </a:p>
        </p:txBody>
      </p:sp>
    </p:spTree>
    <p:extLst>
      <p:ext uri="{BB962C8B-B14F-4D97-AF65-F5344CB8AC3E}">
        <p14:creationId xmlns:p14="http://schemas.microsoft.com/office/powerpoint/2010/main" val="528762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68DE85B-DA9A-744E-A1EC-62A5CF426C21}"/>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1BC7A077-4616-344F-8CA5-99E3795D17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6F4ECEF0-07BD-BC41-9156-70DBA0CC4075}"/>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066FADC4-3A97-D24E-BD37-E8CEA304CD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9765AF49-0E39-1F4F-B103-30C791B954E0}"/>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0DFE8114-CCD7-EF4F-8FF3-7047F740D2AB}"/>
              </a:ext>
            </a:extLst>
          </p:cNvPr>
          <p:cNvSpPr>
            <a:spLocks noGrp="1"/>
          </p:cNvSpPr>
          <p:nvPr>
            <p:ph type="dt" sz="half" idx="10"/>
          </p:nvPr>
        </p:nvSpPr>
        <p:spPr/>
        <p:txBody>
          <a:bodyPr/>
          <a:lstStyle/>
          <a:p>
            <a:fld id="{356E2DE1-BA8F-42D3-BBD4-5FB1CC703952}" type="datetime1">
              <a:rPr lang="de-DE" smtClean="0"/>
              <a:t>01.04.2021</a:t>
            </a:fld>
            <a:endParaRPr lang="de-DE"/>
          </a:p>
        </p:txBody>
      </p:sp>
      <p:sp>
        <p:nvSpPr>
          <p:cNvPr id="8" name="Fußzeilenplatzhalter 7">
            <a:extLst>
              <a:ext uri="{FF2B5EF4-FFF2-40B4-BE49-F238E27FC236}">
                <a16:creationId xmlns:a16="http://schemas.microsoft.com/office/drawing/2014/main" id="{0CAE07AD-9956-2C4A-A305-44F473E25ECD}"/>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4A26D4D0-53EA-4645-A35D-020A2439A763}"/>
              </a:ext>
            </a:extLst>
          </p:cNvPr>
          <p:cNvSpPr>
            <a:spLocks noGrp="1"/>
          </p:cNvSpPr>
          <p:nvPr>
            <p:ph type="sldNum" sz="quarter" idx="12"/>
          </p:nvPr>
        </p:nvSpPr>
        <p:spPr/>
        <p:txBody>
          <a:bodyPr/>
          <a:lstStyle/>
          <a:p>
            <a:fld id="{D527A5CD-A9E9-1D4B-933F-847AE93FC0B9}" type="slidenum">
              <a:rPr lang="de-DE" smtClean="0"/>
              <a:t>‹Nr.›</a:t>
            </a:fld>
            <a:endParaRPr lang="de-DE"/>
          </a:p>
        </p:txBody>
      </p:sp>
    </p:spTree>
    <p:extLst>
      <p:ext uri="{BB962C8B-B14F-4D97-AF65-F5344CB8AC3E}">
        <p14:creationId xmlns:p14="http://schemas.microsoft.com/office/powerpoint/2010/main" val="3063519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33CEF1C-4776-824D-BEFC-A3AB1CF1365F}"/>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4DA56B20-9C75-B247-884D-C237205364D6}"/>
              </a:ext>
            </a:extLst>
          </p:cNvPr>
          <p:cNvSpPr>
            <a:spLocks noGrp="1"/>
          </p:cNvSpPr>
          <p:nvPr>
            <p:ph type="dt" sz="half" idx="10"/>
          </p:nvPr>
        </p:nvSpPr>
        <p:spPr/>
        <p:txBody>
          <a:bodyPr/>
          <a:lstStyle/>
          <a:p>
            <a:fld id="{E1298CF1-57A9-4097-98DB-511A829CA933}" type="datetime1">
              <a:rPr lang="de-DE" smtClean="0"/>
              <a:t>01.04.2021</a:t>
            </a:fld>
            <a:endParaRPr lang="de-DE"/>
          </a:p>
        </p:txBody>
      </p:sp>
      <p:sp>
        <p:nvSpPr>
          <p:cNvPr id="4" name="Fußzeilenplatzhalter 3">
            <a:extLst>
              <a:ext uri="{FF2B5EF4-FFF2-40B4-BE49-F238E27FC236}">
                <a16:creationId xmlns:a16="http://schemas.microsoft.com/office/drawing/2014/main" id="{A8DEE69B-C71F-FC46-9670-033D5B98C47E}"/>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E01C6DB6-8879-2E49-BE59-8A433215C150}"/>
              </a:ext>
            </a:extLst>
          </p:cNvPr>
          <p:cNvSpPr>
            <a:spLocks noGrp="1"/>
          </p:cNvSpPr>
          <p:nvPr>
            <p:ph type="sldNum" sz="quarter" idx="12"/>
          </p:nvPr>
        </p:nvSpPr>
        <p:spPr/>
        <p:txBody>
          <a:bodyPr/>
          <a:lstStyle/>
          <a:p>
            <a:fld id="{D527A5CD-A9E9-1D4B-933F-847AE93FC0B9}" type="slidenum">
              <a:rPr lang="de-DE" smtClean="0"/>
              <a:t>‹Nr.›</a:t>
            </a:fld>
            <a:endParaRPr lang="de-DE"/>
          </a:p>
        </p:txBody>
      </p:sp>
    </p:spTree>
    <p:extLst>
      <p:ext uri="{BB962C8B-B14F-4D97-AF65-F5344CB8AC3E}">
        <p14:creationId xmlns:p14="http://schemas.microsoft.com/office/powerpoint/2010/main" val="2338362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8DABD09C-3FA2-0A47-9E3C-40F79725335A}"/>
              </a:ext>
            </a:extLst>
          </p:cNvPr>
          <p:cNvSpPr>
            <a:spLocks noGrp="1"/>
          </p:cNvSpPr>
          <p:nvPr>
            <p:ph type="dt" sz="half" idx="10"/>
          </p:nvPr>
        </p:nvSpPr>
        <p:spPr/>
        <p:txBody>
          <a:bodyPr/>
          <a:lstStyle/>
          <a:p>
            <a:fld id="{6B5A2185-3949-4777-B9BC-D870D0C1A3A8}" type="datetime1">
              <a:rPr lang="de-DE" smtClean="0"/>
              <a:t>01.04.2021</a:t>
            </a:fld>
            <a:endParaRPr lang="de-DE"/>
          </a:p>
        </p:txBody>
      </p:sp>
      <p:sp>
        <p:nvSpPr>
          <p:cNvPr id="3" name="Fußzeilenplatzhalter 2">
            <a:extLst>
              <a:ext uri="{FF2B5EF4-FFF2-40B4-BE49-F238E27FC236}">
                <a16:creationId xmlns:a16="http://schemas.microsoft.com/office/drawing/2014/main" id="{2AC94A05-13A3-3C4E-BEC7-A65C2D675D47}"/>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059B0614-1415-7C42-8304-0328C23A48D8}"/>
              </a:ext>
            </a:extLst>
          </p:cNvPr>
          <p:cNvSpPr>
            <a:spLocks noGrp="1"/>
          </p:cNvSpPr>
          <p:nvPr>
            <p:ph type="sldNum" sz="quarter" idx="12"/>
          </p:nvPr>
        </p:nvSpPr>
        <p:spPr/>
        <p:txBody>
          <a:bodyPr/>
          <a:lstStyle/>
          <a:p>
            <a:fld id="{D527A5CD-A9E9-1D4B-933F-847AE93FC0B9}" type="slidenum">
              <a:rPr lang="de-DE" smtClean="0"/>
              <a:t>‹Nr.›</a:t>
            </a:fld>
            <a:endParaRPr lang="de-DE"/>
          </a:p>
        </p:txBody>
      </p:sp>
    </p:spTree>
    <p:extLst>
      <p:ext uri="{BB962C8B-B14F-4D97-AF65-F5344CB8AC3E}">
        <p14:creationId xmlns:p14="http://schemas.microsoft.com/office/powerpoint/2010/main" val="2677246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3507C09-9DA5-2D4B-B9BE-BDF31EC9948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152C64DD-7742-8840-BB83-11CAFA3EFF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8BBAE455-D7F4-2C45-9180-FEEBFB1885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497DF1DC-7142-DF44-8B4F-669C48F52D5B}"/>
              </a:ext>
            </a:extLst>
          </p:cNvPr>
          <p:cNvSpPr>
            <a:spLocks noGrp="1"/>
          </p:cNvSpPr>
          <p:nvPr>
            <p:ph type="dt" sz="half" idx="10"/>
          </p:nvPr>
        </p:nvSpPr>
        <p:spPr/>
        <p:txBody>
          <a:bodyPr/>
          <a:lstStyle/>
          <a:p>
            <a:fld id="{18A2B790-6B4B-4A68-9F85-4A91BCCC5997}" type="datetime1">
              <a:rPr lang="de-DE" smtClean="0"/>
              <a:t>01.04.2021</a:t>
            </a:fld>
            <a:endParaRPr lang="de-DE"/>
          </a:p>
        </p:txBody>
      </p:sp>
      <p:sp>
        <p:nvSpPr>
          <p:cNvPr id="6" name="Fußzeilenplatzhalter 5">
            <a:extLst>
              <a:ext uri="{FF2B5EF4-FFF2-40B4-BE49-F238E27FC236}">
                <a16:creationId xmlns:a16="http://schemas.microsoft.com/office/drawing/2014/main" id="{257DE9F0-2D12-AB45-BB7E-2BDDD2154493}"/>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EF0B427D-D6AD-7A4D-A69E-A6433542E4A6}"/>
              </a:ext>
            </a:extLst>
          </p:cNvPr>
          <p:cNvSpPr>
            <a:spLocks noGrp="1"/>
          </p:cNvSpPr>
          <p:nvPr>
            <p:ph type="sldNum" sz="quarter" idx="12"/>
          </p:nvPr>
        </p:nvSpPr>
        <p:spPr/>
        <p:txBody>
          <a:bodyPr/>
          <a:lstStyle/>
          <a:p>
            <a:fld id="{D527A5CD-A9E9-1D4B-933F-847AE93FC0B9}" type="slidenum">
              <a:rPr lang="de-DE" smtClean="0"/>
              <a:t>‹Nr.›</a:t>
            </a:fld>
            <a:endParaRPr lang="de-DE"/>
          </a:p>
        </p:txBody>
      </p:sp>
    </p:spTree>
    <p:extLst>
      <p:ext uri="{BB962C8B-B14F-4D97-AF65-F5344CB8AC3E}">
        <p14:creationId xmlns:p14="http://schemas.microsoft.com/office/powerpoint/2010/main" val="634672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A9600DF-4E11-234E-831C-E2FBEB2DAD0F}"/>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CFE0CF61-C0DF-034B-9118-608CE4E624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50487D99-1A96-D248-87C1-C5A47180F6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6F8C9E4D-A357-2D4B-956E-A1FCF488AD3F}"/>
              </a:ext>
            </a:extLst>
          </p:cNvPr>
          <p:cNvSpPr>
            <a:spLocks noGrp="1"/>
          </p:cNvSpPr>
          <p:nvPr>
            <p:ph type="dt" sz="half" idx="10"/>
          </p:nvPr>
        </p:nvSpPr>
        <p:spPr/>
        <p:txBody>
          <a:bodyPr/>
          <a:lstStyle/>
          <a:p>
            <a:fld id="{1E69DC38-0152-4309-954F-F1A323DED5EB}" type="datetime1">
              <a:rPr lang="de-DE" smtClean="0"/>
              <a:t>01.04.2021</a:t>
            </a:fld>
            <a:endParaRPr lang="de-DE"/>
          </a:p>
        </p:txBody>
      </p:sp>
      <p:sp>
        <p:nvSpPr>
          <p:cNvPr id="6" name="Fußzeilenplatzhalter 5">
            <a:extLst>
              <a:ext uri="{FF2B5EF4-FFF2-40B4-BE49-F238E27FC236}">
                <a16:creationId xmlns:a16="http://schemas.microsoft.com/office/drawing/2014/main" id="{1B9307F3-0419-4640-AE70-7924C2BB2E81}"/>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F5002D0C-5BCA-484F-9981-332DEE0FCCE7}"/>
              </a:ext>
            </a:extLst>
          </p:cNvPr>
          <p:cNvSpPr>
            <a:spLocks noGrp="1"/>
          </p:cNvSpPr>
          <p:nvPr>
            <p:ph type="sldNum" sz="quarter" idx="12"/>
          </p:nvPr>
        </p:nvSpPr>
        <p:spPr/>
        <p:txBody>
          <a:bodyPr/>
          <a:lstStyle/>
          <a:p>
            <a:fld id="{D527A5CD-A9E9-1D4B-933F-847AE93FC0B9}" type="slidenum">
              <a:rPr lang="de-DE" smtClean="0"/>
              <a:t>‹Nr.›</a:t>
            </a:fld>
            <a:endParaRPr lang="de-DE"/>
          </a:p>
        </p:txBody>
      </p:sp>
    </p:spTree>
    <p:extLst>
      <p:ext uri="{BB962C8B-B14F-4D97-AF65-F5344CB8AC3E}">
        <p14:creationId xmlns:p14="http://schemas.microsoft.com/office/powerpoint/2010/main" val="3508942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C9B5B556-5724-9648-83F8-31C8B88E05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D4B7433B-C917-C54A-9394-F491915C74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E26C7C01-C3AB-0848-97E9-9A14B03DF6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BEFF91-A377-40FC-941E-6FDFD9F1B3C3}" type="datetime1">
              <a:rPr lang="de-DE" smtClean="0"/>
              <a:t>01.04.2021</a:t>
            </a:fld>
            <a:endParaRPr lang="de-DE"/>
          </a:p>
        </p:txBody>
      </p:sp>
      <p:sp>
        <p:nvSpPr>
          <p:cNvPr id="5" name="Fußzeilenplatzhalter 4">
            <a:extLst>
              <a:ext uri="{FF2B5EF4-FFF2-40B4-BE49-F238E27FC236}">
                <a16:creationId xmlns:a16="http://schemas.microsoft.com/office/drawing/2014/main" id="{C31B3417-D835-BC4B-A101-EA1EA0F450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E77C8D91-7629-9E4C-B857-5B21480346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27A5CD-A9E9-1D4B-933F-847AE93FC0B9}" type="slidenum">
              <a:rPr lang="de-DE" smtClean="0"/>
              <a:t>‹Nr.›</a:t>
            </a:fld>
            <a:endParaRPr lang="de-DE"/>
          </a:p>
        </p:txBody>
      </p:sp>
    </p:spTree>
    <p:extLst>
      <p:ext uri="{BB962C8B-B14F-4D97-AF65-F5344CB8AC3E}">
        <p14:creationId xmlns:p14="http://schemas.microsoft.com/office/powerpoint/2010/main" val="27535040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14.jpg"/></Relationships>
</file>

<file path=ppt/slides/_rels/slide2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17.jpg"/></Relationships>
</file>

<file path=ppt/slides/_rels/slide2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0.jpg"/><Relationship Id="rId4" Type="http://schemas.openxmlformats.org/officeDocument/2006/relationships/image" Target="../media/image19.jpg"/></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9" name="Rectangle 68">
            <a:extLst>
              <a:ext uri="{FF2B5EF4-FFF2-40B4-BE49-F238E27FC236}">
                <a16:creationId xmlns:a16="http://schemas.microsoft.com/office/drawing/2014/main" id="{B902EF0F-46E4-4A03-9F60-1050C6DCE2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Shape 70">
            <a:extLst>
              <a:ext uri="{FF2B5EF4-FFF2-40B4-BE49-F238E27FC236}">
                <a16:creationId xmlns:a16="http://schemas.microsoft.com/office/drawing/2014/main" id="{582045D0-5727-4EB9-858E-6A3506E74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5096785"/>
          </a:xfrm>
          <a:custGeom>
            <a:avLst/>
            <a:gdLst>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67212 w 12192000"/>
              <a:gd name="connsiteY81" fmla="*/ 4647518 h 5096785"/>
              <a:gd name="connsiteX82" fmla="*/ 6552021 w 12192000"/>
              <a:gd name="connsiteY82" fmla="*/ 4650379 h 5096785"/>
              <a:gd name="connsiteX83" fmla="*/ 6545925 w 12192000"/>
              <a:gd name="connsiteY83" fmla="*/ 4650675 h 5096785"/>
              <a:gd name="connsiteX84" fmla="*/ 6537822 w 12192000"/>
              <a:gd name="connsiteY84" fmla="*/ 4652769 h 5096785"/>
              <a:gd name="connsiteX85" fmla="*/ 6537743 w 12192000"/>
              <a:gd name="connsiteY85" fmla="*/ 4653068 h 5096785"/>
              <a:gd name="connsiteX86" fmla="*/ 6529914 w 12192000"/>
              <a:gd name="connsiteY86" fmla="*/ 4654543 h 5096785"/>
              <a:gd name="connsiteX87" fmla="*/ 6490057 w 12192000"/>
              <a:gd name="connsiteY87" fmla="*/ 4658624 h 5096785"/>
              <a:gd name="connsiteX88" fmla="*/ 6452621 w 12192000"/>
              <a:gd name="connsiteY88" fmla="*/ 4694822 h 5096785"/>
              <a:gd name="connsiteX89" fmla="*/ 6434329 w 12192000"/>
              <a:gd name="connsiteY89" fmla="*/ 4704111 h 5096785"/>
              <a:gd name="connsiteX90" fmla="*/ 6425215 w 12192000"/>
              <a:gd name="connsiteY90" fmla="*/ 4710396 h 5096785"/>
              <a:gd name="connsiteX91" fmla="*/ 6425070 w 12192000"/>
              <a:gd name="connsiteY91" fmla="*/ 4711644 h 5096785"/>
              <a:gd name="connsiteX92" fmla="*/ 6386800 w 12192000"/>
              <a:gd name="connsiteY92" fmla="*/ 4715431 h 5096785"/>
              <a:gd name="connsiteX93" fmla="*/ 6382703 w 12192000"/>
              <a:gd name="connsiteY93" fmla="*/ 4717930 h 5096785"/>
              <a:gd name="connsiteX94" fmla="*/ 6356495 w 12192000"/>
              <a:gd name="connsiteY94" fmla="*/ 4717843 h 5096785"/>
              <a:gd name="connsiteX95" fmla="*/ 6343628 w 12192000"/>
              <a:gd name="connsiteY95" fmla="*/ 4719161 h 5096785"/>
              <a:gd name="connsiteX96" fmla="*/ 6338605 w 12192000"/>
              <a:gd name="connsiteY96" fmla="*/ 4716723 h 5096785"/>
              <a:gd name="connsiteX97" fmla="*/ 6320318 w 12192000"/>
              <a:gd name="connsiteY97" fmla="*/ 4720095 h 5096785"/>
              <a:gd name="connsiteX98" fmla="*/ 6318742 w 12192000"/>
              <a:gd name="connsiteY98" fmla="*/ 4721541 h 5096785"/>
              <a:gd name="connsiteX99" fmla="*/ 6301708 w 12192000"/>
              <a:gd name="connsiteY99" fmla="*/ 4720380 h 5096785"/>
              <a:gd name="connsiteX100" fmla="*/ 6285082 w 12192000"/>
              <a:gd name="connsiteY100" fmla="*/ 4714639 h 5096785"/>
              <a:gd name="connsiteX101" fmla="*/ 6136936 w 12192000"/>
              <a:gd name="connsiteY101" fmla="*/ 4758246 h 5096785"/>
              <a:gd name="connsiteX102" fmla="*/ 5988578 w 12192000"/>
              <a:gd name="connsiteY102" fmla="*/ 4754427 h 5096785"/>
              <a:gd name="connsiteX103" fmla="*/ 5908701 w 12192000"/>
              <a:gd name="connsiteY103" fmla="*/ 4779160 h 5096785"/>
              <a:gd name="connsiteX104" fmla="*/ 5892219 w 12192000"/>
              <a:gd name="connsiteY104" fmla="*/ 4807892 h 5096785"/>
              <a:gd name="connsiteX105" fmla="*/ 5683612 w 12192000"/>
              <a:gd name="connsiteY105" fmla="*/ 4848770 h 5096785"/>
              <a:gd name="connsiteX106" fmla="*/ 5635111 w 12192000"/>
              <a:gd name="connsiteY106" fmla="*/ 4868888 h 5096785"/>
              <a:gd name="connsiteX107" fmla="*/ 5582652 w 12192000"/>
              <a:gd name="connsiteY107" fmla="*/ 4866836 h 5096785"/>
              <a:gd name="connsiteX108" fmla="*/ 5567213 w 12192000"/>
              <a:gd name="connsiteY108" fmla="*/ 4878769 h 5096785"/>
              <a:gd name="connsiteX109" fmla="*/ 5564659 w 12192000"/>
              <a:gd name="connsiteY109" fmla="*/ 4881042 h 5096785"/>
              <a:gd name="connsiteX110" fmla="*/ 5552102 w 12192000"/>
              <a:gd name="connsiteY110" fmla="*/ 4885426 h 5096785"/>
              <a:gd name="connsiteX111" fmla="*/ 5551475 w 12192000"/>
              <a:gd name="connsiteY111" fmla="*/ 4892560 h 5096785"/>
              <a:gd name="connsiteX112" fmla="*/ 5534664 w 12192000"/>
              <a:gd name="connsiteY112" fmla="*/ 4903385 h 5096785"/>
              <a:gd name="connsiteX113" fmla="*/ 5510737 w 12192000"/>
              <a:gd name="connsiteY113" fmla="*/ 4909807 h 5096785"/>
              <a:gd name="connsiteX114" fmla="*/ 5393901 w 12192000"/>
              <a:gd name="connsiteY114" fmla="*/ 4933709 h 5096785"/>
              <a:gd name="connsiteX115" fmla="*/ 5325782 w 12192000"/>
              <a:gd name="connsiteY115" fmla="*/ 4951789 h 5096785"/>
              <a:gd name="connsiteX116" fmla="*/ 5302703 w 12192000"/>
              <a:gd name="connsiteY116" fmla="*/ 4964590 h 5096785"/>
              <a:gd name="connsiteX117" fmla="*/ 5268591 w 12192000"/>
              <a:gd name="connsiteY117" fmla="*/ 4978479 h 5096785"/>
              <a:gd name="connsiteX118" fmla="*/ 5210559 w 12192000"/>
              <a:gd name="connsiteY118" fmla="*/ 5007585 h 5096785"/>
              <a:gd name="connsiteX119" fmla="*/ 5177597 w 12192000"/>
              <a:gd name="connsiteY119" fmla="*/ 5015926 h 5096785"/>
              <a:gd name="connsiteX120" fmla="*/ 5160569 w 12192000"/>
              <a:gd name="connsiteY120" fmla="*/ 5025681 h 5096785"/>
              <a:gd name="connsiteX121" fmla="*/ 5152748 w 12192000"/>
              <a:gd name="connsiteY121" fmla="*/ 5026569 h 5096785"/>
              <a:gd name="connsiteX122" fmla="*/ 5127678 w 12192000"/>
              <a:gd name="connsiteY122" fmla="*/ 5032947 h 5096785"/>
              <a:gd name="connsiteX123" fmla="*/ 5113147 w 12192000"/>
              <a:gd name="connsiteY123" fmla="*/ 5035818 h 5096785"/>
              <a:gd name="connsiteX124" fmla="*/ 5107301 w 12192000"/>
              <a:gd name="connsiteY124" fmla="*/ 5036672 h 5096785"/>
              <a:gd name="connsiteX125" fmla="*/ 5093215 w 12192000"/>
              <a:gd name="connsiteY125" fmla="*/ 5032880 h 5096785"/>
              <a:gd name="connsiteX126" fmla="*/ 5077058 w 12192000"/>
              <a:gd name="connsiteY126" fmla="*/ 5038681 h 5096785"/>
              <a:gd name="connsiteX127" fmla="*/ 5057349 w 12192000"/>
              <a:gd name="connsiteY127" fmla="*/ 5036015 h 5096785"/>
              <a:gd name="connsiteX128" fmla="*/ 5053945 w 12192000"/>
              <a:gd name="connsiteY128" fmla="*/ 5041952 h 5096785"/>
              <a:gd name="connsiteX129" fmla="*/ 5040021 w 12192000"/>
              <a:gd name="connsiteY129" fmla="*/ 5050052 h 5096785"/>
              <a:gd name="connsiteX130" fmla="*/ 5025913 w 12192000"/>
              <a:gd name="connsiteY130" fmla="*/ 5046535 h 5096785"/>
              <a:gd name="connsiteX131" fmla="*/ 4998218 w 12192000"/>
              <a:gd name="connsiteY131" fmla="*/ 5048065 h 5096785"/>
              <a:gd name="connsiteX132" fmla="*/ 4991008 w 12192000"/>
              <a:gd name="connsiteY132" fmla="*/ 5050439 h 5096785"/>
              <a:gd name="connsiteX133" fmla="*/ 4963503 w 12192000"/>
              <a:gd name="connsiteY133" fmla="*/ 5047575 h 5096785"/>
              <a:gd name="connsiteX134" fmla="*/ 4921053 w 12192000"/>
              <a:gd name="connsiteY134" fmla="*/ 5048925 h 5096785"/>
              <a:gd name="connsiteX135" fmla="*/ 4873420 w 12192000"/>
              <a:gd name="connsiteY135" fmla="*/ 5054929 h 5096785"/>
              <a:gd name="connsiteX136" fmla="*/ 4858825 w 12192000"/>
              <a:gd name="connsiteY136" fmla="*/ 5051329 h 5096785"/>
              <a:gd name="connsiteX137" fmla="*/ 4769340 w 12192000"/>
              <a:gd name="connsiteY137" fmla="*/ 5053090 h 5096785"/>
              <a:gd name="connsiteX138" fmla="*/ 4744152 w 12192000"/>
              <a:gd name="connsiteY138" fmla="*/ 5053391 h 5096785"/>
              <a:gd name="connsiteX139" fmla="*/ 4723556 w 12192000"/>
              <a:gd name="connsiteY139" fmla="*/ 5059633 h 5096785"/>
              <a:gd name="connsiteX140" fmla="*/ 4719699 w 12192000"/>
              <a:gd name="connsiteY140" fmla="*/ 5066298 h 5096785"/>
              <a:gd name="connsiteX141" fmla="*/ 4706016 w 12192000"/>
              <a:gd name="connsiteY141" fmla="*/ 5067422 h 5096785"/>
              <a:gd name="connsiteX142" fmla="*/ 4702593 w 12192000"/>
              <a:gd name="connsiteY142" fmla="*/ 5068973 h 5096785"/>
              <a:gd name="connsiteX143" fmla="*/ 4682766 w 12192000"/>
              <a:gd name="connsiteY143" fmla="*/ 5076609 h 5096785"/>
              <a:gd name="connsiteX144" fmla="*/ 4634960 w 12192000"/>
              <a:gd name="connsiteY144" fmla="*/ 5061852 h 5096785"/>
              <a:gd name="connsiteX145" fmla="*/ 4580645 w 12192000"/>
              <a:gd name="connsiteY145" fmla="*/ 5069246 h 5096785"/>
              <a:gd name="connsiteX146" fmla="*/ 4368005 w 12192000"/>
              <a:gd name="connsiteY146" fmla="*/ 5057426 h 5096785"/>
              <a:gd name="connsiteX147" fmla="*/ 4339489 w 12192000"/>
              <a:gd name="connsiteY147" fmla="*/ 5080858 h 5096785"/>
              <a:gd name="connsiteX148" fmla="*/ 4253895 w 12192000"/>
              <a:gd name="connsiteY148" fmla="*/ 5085008 h 5096785"/>
              <a:gd name="connsiteX149" fmla="*/ 4117780 w 12192000"/>
              <a:gd name="connsiteY149" fmla="*/ 5045175 h 5096785"/>
              <a:gd name="connsiteX150" fmla="*/ 3960074 w 12192000"/>
              <a:gd name="connsiteY150" fmla="*/ 5050708 h 5096785"/>
              <a:gd name="connsiteX151" fmla="*/ 3947260 w 12192000"/>
              <a:gd name="connsiteY151" fmla="*/ 5041167 h 5096785"/>
              <a:gd name="connsiteX152" fmla="*/ 3931969 w 12192000"/>
              <a:gd name="connsiteY152" fmla="*/ 5035902 h 5096785"/>
              <a:gd name="connsiteX153" fmla="*/ 3929836 w 12192000"/>
              <a:gd name="connsiteY153" fmla="*/ 5036901 h 5096785"/>
              <a:gd name="connsiteX154" fmla="*/ 3911296 w 12192000"/>
              <a:gd name="connsiteY154" fmla="*/ 5035663 h 5096785"/>
              <a:gd name="connsiteX155" fmla="*/ 3907746 w 12192000"/>
              <a:gd name="connsiteY155" fmla="*/ 5032107 h 5096785"/>
              <a:gd name="connsiteX156" fmla="*/ 3895182 w 12192000"/>
              <a:gd name="connsiteY156" fmla="*/ 5030229 h 5096785"/>
              <a:gd name="connsiteX157" fmla="*/ 3870866 w 12192000"/>
              <a:gd name="connsiteY157" fmla="*/ 5023753 h 5096785"/>
              <a:gd name="connsiteX158" fmla="*/ 3865913 w 12192000"/>
              <a:gd name="connsiteY158" fmla="*/ 5025143 h 5096785"/>
              <a:gd name="connsiteX159" fmla="*/ 3828606 w 12192000"/>
              <a:gd name="connsiteY159" fmla="*/ 5019426 h 5096785"/>
              <a:gd name="connsiteX160" fmla="*/ 3827901 w 12192000"/>
              <a:gd name="connsiteY160" fmla="*/ 5020583 h 5096785"/>
              <a:gd name="connsiteX161" fmla="*/ 3816543 w 12192000"/>
              <a:gd name="connsiteY161" fmla="*/ 5024366 h 5096785"/>
              <a:gd name="connsiteX162" fmla="*/ 3795278 w 12192000"/>
              <a:gd name="connsiteY162" fmla="*/ 5028779 h 5096785"/>
              <a:gd name="connsiteX163" fmla="*/ 3743858 w 12192000"/>
              <a:gd name="connsiteY163" fmla="*/ 5054237 h 5096785"/>
              <a:gd name="connsiteX164" fmla="*/ 3704945 w 12192000"/>
              <a:gd name="connsiteY164" fmla="*/ 5048413 h 5096785"/>
              <a:gd name="connsiteX165" fmla="*/ 3696992 w 12192000"/>
              <a:gd name="connsiteY165" fmla="*/ 5047914 h 5096785"/>
              <a:gd name="connsiteX166" fmla="*/ 3696780 w 12192000"/>
              <a:gd name="connsiteY166" fmla="*/ 5048181 h 5096785"/>
              <a:gd name="connsiteX167" fmla="*/ 3688290 w 12192000"/>
              <a:gd name="connsiteY167" fmla="*/ 5048204 h 5096785"/>
              <a:gd name="connsiteX168" fmla="*/ 3682486 w 12192000"/>
              <a:gd name="connsiteY168" fmla="*/ 5047000 h 5096785"/>
              <a:gd name="connsiteX169" fmla="*/ 3667056 w 12192000"/>
              <a:gd name="connsiteY169" fmla="*/ 5046030 h 5096785"/>
              <a:gd name="connsiteX170" fmla="*/ 3661403 w 12192000"/>
              <a:gd name="connsiteY170" fmla="*/ 5047537 h 5096785"/>
              <a:gd name="connsiteX171" fmla="*/ 3658673 w 12192000"/>
              <a:gd name="connsiteY171" fmla="*/ 5050790 h 5096785"/>
              <a:gd name="connsiteX172" fmla="*/ 3657333 w 12192000"/>
              <a:gd name="connsiteY172" fmla="*/ 5050325 h 5096785"/>
              <a:gd name="connsiteX173" fmla="*/ 3626778 w 12192000"/>
              <a:gd name="connsiteY173" fmla="*/ 5057882 h 5096785"/>
              <a:gd name="connsiteX174" fmla="*/ 3560067 w 12192000"/>
              <a:gd name="connsiteY174" fmla="*/ 5064266 h 5096785"/>
              <a:gd name="connsiteX175" fmla="*/ 3522641 w 12192000"/>
              <a:gd name="connsiteY175" fmla="*/ 5063654 h 5096785"/>
              <a:gd name="connsiteX176" fmla="*/ 3419275 w 12192000"/>
              <a:gd name="connsiteY176" fmla="*/ 5066646 h 5096785"/>
              <a:gd name="connsiteX177" fmla="*/ 3314869 w 12192000"/>
              <a:gd name="connsiteY177" fmla="*/ 5073197 h 5096785"/>
              <a:gd name="connsiteX178" fmla="*/ 3259088 w 12192000"/>
              <a:gd name="connsiteY178" fmla="*/ 5096363 h 5096785"/>
              <a:gd name="connsiteX179" fmla="*/ 3253104 w 12192000"/>
              <a:gd name="connsiteY179" fmla="*/ 5096785 h 5096785"/>
              <a:gd name="connsiteX180" fmla="*/ 3238751 w 12192000"/>
              <a:gd name="connsiteY180" fmla="*/ 5092996 h 5096785"/>
              <a:gd name="connsiteX181" fmla="*/ 3233681 w 12192000"/>
              <a:gd name="connsiteY181" fmla="*/ 5090758 h 5096785"/>
              <a:gd name="connsiteX182" fmla="*/ 3225562 w 12192000"/>
              <a:gd name="connsiteY182" fmla="*/ 5089215 h 5096785"/>
              <a:gd name="connsiteX183" fmla="*/ 3225260 w 12192000"/>
              <a:gd name="connsiteY183" fmla="*/ 5089437 h 5096785"/>
              <a:gd name="connsiteX184" fmla="*/ 3217859 w 12192000"/>
              <a:gd name="connsiteY184" fmla="*/ 5087484 h 5096785"/>
              <a:gd name="connsiteX185" fmla="*/ 3182980 w 12192000"/>
              <a:gd name="connsiteY185" fmla="*/ 5074650 h 5096785"/>
              <a:gd name="connsiteX186" fmla="*/ 3123938 w 12192000"/>
              <a:gd name="connsiteY186" fmla="*/ 5089912 h 5096785"/>
              <a:gd name="connsiteX187" fmla="*/ 3101912 w 12192000"/>
              <a:gd name="connsiteY187" fmla="*/ 5090281 h 5096785"/>
              <a:gd name="connsiteX188" fmla="*/ 3089591 w 12192000"/>
              <a:gd name="connsiteY188" fmla="*/ 5091865 h 5096785"/>
              <a:gd name="connsiteX189" fmla="*/ 3088465 w 12192000"/>
              <a:gd name="connsiteY189" fmla="*/ 5092858 h 5096785"/>
              <a:gd name="connsiteX190" fmla="*/ 3055081 w 12192000"/>
              <a:gd name="connsiteY190" fmla="*/ 5080424 h 5096785"/>
              <a:gd name="connsiteX191" fmla="*/ 3049807 w 12192000"/>
              <a:gd name="connsiteY191" fmla="*/ 5080860 h 5096785"/>
              <a:gd name="connsiteX192" fmla="*/ 3029122 w 12192000"/>
              <a:gd name="connsiteY192" fmla="*/ 5070085 h 5096785"/>
              <a:gd name="connsiteX193" fmla="*/ 3017862 w 12192000"/>
              <a:gd name="connsiteY193" fmla="*/ 5065942 h 5096785"/>
              <a:gd name="connsiteX194" fmla="*/ 3015868 w 12192000"/>
              <a:gd name="connsiteY194" fmla="*/ 5061832 h 5096785"/>
              <a:gd name="connsiteX195" fmla="*/ 2998644 w 12192000"/>
              <a:gd name="connsiteY195" fmla="*/ 5057210 h 5096785"/>
              <a:gd name="connsiteX196" fmla="*/ 2996219 w 12192000"/>
              <a:gd name="connsiteY196" fmla="*/ 5057788 h 5096785"/>
              <a:gd name="connsiteX197" fmla="*/ 2983676 w 12192000"/>
              <a:gd name="connsiteY197" fmla="*/ 5049852 h 5096785"/>
              <a:gd name="connsiteX198" fmla="*/ 2975170 w 12192000"/>
              <a:gd name="connsiteY198" fmla="*/ 5038214 h 5096785"/>
              <a:gd name="connsiteX199" fmla="*/ 2822441 w 12192000"/>
              <a:gd name="connsiteY199" fmla="*/ 5014517 h 5096785"/>
              <a:gd name="connsiteX200" fmla="*/ 2708054 w 12192000"/>
              <a:gd name="connsiteY200" fmla="*/ 4950706 h 5096785"/>
              <a:gd name="connsiteX201" fmla="*/ 2624713 w 12192000"/>
              <a:gd name="connsiteY201" fmla="*/ 4938959 h 5096785"/>
              <a:gd name="connsiteX202" fmla="*/ 2588328 w 12192000"/>
              <a:gd name="connsiteY202" fmla="*/ 4956476 h 5096785"/>
              <a:gd name="connsiteX203" fmla="*/ 2389931 w 12192000"/>
              <a:gd name="connsiteY203" fmla="*/ 4905785 h 5096785"/>
              <a:gd name="connsiteX204" fmla="*/ 2335186 w 12192000"/>
              <a:gd name="connsiteY204" fmla="*/ 4902957 h 5096785"/>
              <a:gd name="connsiteX205" fmla="*/ 2295307 w 12192000"/>
              <a:gd name="connsiteY205" fmla="*/ 4879800 h 5096785"/>
              <a:gd name="connsiteX206" fmla="*/ 2273393 w 12192000"/>
              <a:gd name="connsiteY206" fmla="*/ 4883565 h 5096785"/>
              <a:gd name="connsiteX207" fmla="*/ 2269523 w 12192000"/>
              <a:gd name="connsiteY207" fmla="*/ 4884442 h 5096785"/>
              <a:gd name="connsiteX208" fmla="*/ 2256015 w 12192000"/>
              <a:gd name="connsiteY208" fmla="*/ 4883014 h 5096785"/>
              <a:gd name="connsiteX209" fmla="*/ 2249731 w 12192000"/>
              <a:gd name="connsiteY209" fmla="*/ 4888778 h 5096785"/>
              <a:gd name="connsiteX210" fmla="*/ 2227629 w 12192000"/>
              <a:gd name="connsiteY210" fmla="*/ 4891047 h 5096785"/>
              <a:gd name="connsiteX211" fmla="*/ 2203460 w 12192000"/>
              <a:gd name="connsiteY211" fmla="*/ 4886696 h 5096785"/>
              <a:gd name="connsiteX212" fmla="*/ 2091528 w 12192000"/>
              <a:gd name="connsiteY212" fmla="*/ 4859155 h 5096785"/>
              <a:gd name="connsiteX213" fmla="*/ 2022901 w 12192000"/>
              <a:gd name="connsiteY213" fmla="*/ 4846594 h 5096785"/>
              <a:gd name="connsiteX214" fmla="*/ 1994227 w 12192000"/>
              <a:gd name="connsiteY214" fmla="*/ 4847973 h 5096785"/>
              <a:gd name="connsiteX215" fmla="*/ 1955936 w 12192000"/>
              <a:gd name="connsiteY215" fmla="*/ 4845765 h 5096785"/>
              <a:gd name="connsiteX216" fmla="*/ 1741924 w 12192000"/>
              <a:gd name="connsiteY216" fmla="*/ 4808054 h 5096785"/>
              <a:gd name="connsiteX217" fmla="*/ 1734410 w 12192000"/>
              <a:gd name="connsiteY217" fmla="*/ 4811675 h 5096785"/>
              <a:gd name="connsiteX218" fmla="*/ 1691423 w 12192000"/>
              <a:gd name="connsiteY218" fmla="*/ 4802777 h 5096785"/>
              <a:gd name="connsiteX219" fmla="*/ 1554504 w 12192000"/>
              <a:gd name="connsiteY219" fmla="*/ 4739985 h 5096785"/>
              <a:gd name="connsiteX220" fmla="*/ 1470119 w 12192000"/>
              <a:gd name="connsiteY220" fmla="*/ 4723470 h 5096785"/>
              <a:gd name="connsiteX221" fmla="*/ 1437967 w 12192000"/>
              <a:gd name="connsiteY221" fmla="*/ 4722710 h 5096785"/>
              <a:gd name="connsiteX222" fmla="*/ 1384234 w 12192000"/>
              <a:gd name="connsiteY222" fmla="*/ 4721117 h 5096785"/>
              <a:gd name="connsiteX223" fmla="*/ 1338647 w 12192000"/>
              <a:gd name="connsiteY223" fmla="*/ 4732483 h 5096785"/>
              <a:gd name="connsiteX224" fmla="*/ 1295869 w 12192000"/>
              <a:gd name="connsiteY224" fmla="*/ 4726175 h 5096785"/>
              <a:gd name="connsiteX225" fmla="*/ 1292949 w 12192000"/>
              <a:gd name="connsiteY225" fmla="*/ 4708469 h 5096785"/>
              <a:gd name="connsiteX226" fmla="*/ 1244908 w 12192000"/>
              <a:gd name="connsiteY226" fmla="*/ 4706993 h 5096785"/>
              <a:gd name="connsiteX227" fmla="*/ 1171266 w 12192000"/>
              <a:gd name="connsiteY227" fmla="*/ 4706535 h 5096785"/>
              <a:gd name="connsiteX228" fmla="*/ 1160868 w 12192000"/>
              <a:gd name="connsiteY228" fmla="*/ 4701936 h 5096785"/>
              <a:gd name="connsiteX229" fmla="*/ 1147599 w 12192000"/>
              <a:gd name="connsiteY229" fmla="*/ 4714833 h 5096785"/>
              <a:gd name="connsiteX230" fmla="*/ 1119603 w 12192000"/>
              <a:gd name="connsiteY230" fmla="*/ 4721303 h 5096785"/>
              <a:gd name="connsiteX231" fmla="*/ 997851 w 12192000"/>
              <a:gd name="connsiteY231" fmla="*/ 4722336 h 5096785"/>
              <a:gd name="connsiteX232" fmla="*/ 976455 w 12192000"/>
              <a:gd name="connsiteY232" fmla="*/ 4726407 h 5096785"/>
              <a:gd name="connsiteX233" fmla="*/ 949939 w 12192000"/>
              <a:gd name="connsiteY233" fmla="*/ 4719699 h 5096785"/>
              <a:gd name="connsiteX234" fmla="*/ 894148 w 12192000"/>
              <a:gd name="connsiteY234" fmla="*/ 4710406 h 5096785"/>
              <a:gd name="connsiteX235" fmla="*/ 857990 w 12192000"/>
              <a:gd name="connsiteY235" fmla="*/ 4696844 h 5096785"/>
              <a:gd name="connsiteX236" fmla="*/ 848649 w 12192000"/>
              <a:gd name="connsiteY236" fmla="*/ 4704021 h 5096785"/>
              <a:gd name="connsiteX237" fmla="*/ 826436 w 12192000"/>
              <a:gd name="connsiteY237" fmla="*/ 4707421 h 5096785"/>
              <a:gd name="connsiteX238" fmla="*/ 733052 w 12192000"/>
              <a:gd name="connsiteY238" fmla="*/ 4701884 h 5096785"/>
              <a:gd name="connsiteX239" fmla="*/ 716185 w 12192000"/>
              <a:gd name="connsiteY239" fmla="*/ 4703827 h 5096785"/>
              <a:gd name="connsiteX240" fmla="*/ 696663 w 12192000"/>
              <a:gd name="connsiteY240" fmla="*/ 4697420 h 5096785"/>
              <a:gd name="connsiteX241" fmla="*/ 582722 w 12192000"/>
              <a:gd name="connsiteY241" fmla="*/ 4658637 h 5096785"/>
              <a:gd name="connsiteX242" fmla="*/ 581118 w 12192000"/>
              <a:gd name="connsiteY242" fmla="*/ 4654120 h 5096785"/>
              <a:gd name="connsiteX243" fmla="*/ 546453 w 12192000"/>
              <a:gd name="connsiteY243" fmla="*/ 4652542 h 5096785"/>
              <a:gd name="connsiteX244" fmla="*/ 536773 w 12192000"/>
              <a:gd name="connsiteY244" fmla="*/ 4644609 h 5096785"/>
              <a:gd name="connsiteX245" fmla="*/ 518899 w 12192000"/>
              <a:gd name="connsiteY245" fmla="*/ 4642839 h 5096785"/>
              <a:gd name="connsiteX246" fmla="*/ 388896 w 12192000"/>
              <a:gd name="connsiteY246" fmla="*/ 4619173 h 5096785"/>
              <a:gd name="connsiteX247" fmla="*/ 366479 w 12192000"/>
              <a:gd name="connsiteY247" fmla="*/ 4618896 h 5096785"/>
              <a:gd name="connsiteX248" fmla="*/ 342781 w 12192000"/>
              <a:gd name="connsiteY248" fmla="*/ 4601239 h 5096785"/>
              <a:gd name="connsiteX249" fmla="*/ 255925 w 12192000"/>
              <a:gd name="connsiteY249" fmla="*/ 4598685 h 5096785"/>
              <a:gd name="connsiteX250" fmla="*/ 226919 w 12192000"/>
              <a:gd name="connsiteY250" fmla="*/ 4598460 h 5096785"/>
              <a:gd name="connsiteX251" fmla="*/ 213925 w 12192000"/>
              <a:gd name="connsiteY251" fmla="*/ 4597783 h 5096785"/>
              <a:gd name="connsiteX252" fmla="*/ 215196 w 12192000"/>
              <a:gd name="connsiteY252" fmla="*/ 4588576 h 5096785"/>
              <a:gd name="connsiteX253" fmla="*/ 180214 w 12192000"/>
              <a:gd name="connsiteY253" fmla="*/ 4583701 h 5096785"/>
              <a:gd name="connsiteX254" fmla="*/ 83203 w 12192000"/>
              <a:gd name="connsiteY254" fmla="*/ 4531664 h 5096785"/>
              <a:gd name="connsiteX255" fmla="*/ 4106 w 12192000"/>
              <a:gd name="connsiteY255" fmla="*/ 4517202 h 5096785"/>
              <a:gd name="connsiteX256" fmla="*/ 0 w 12192000"/>
              <a:gd name="connsiteY256" fmla="*/ 4516084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67212 w 12192000"/>
              <a:gd name="connsiteY81" fmla="*/ 4647518 h 5096785"/>
              <a:gd name="connsiteX82" fmla="*/ 6552021 w 12192000"/>
              <a:gd name="connsiteY82" fmla="*/ 4650379 h 5096785"/>
              <a:gd name="connsiteX83" fmla="*/ 6545925 w 12192000"/>
              <a:gd name="connsiteY83" fmla="*/ 4650675 h 5096785"/>
              <a:gd name="connsiteX84" fmla="*/ 6537822 w 12192000"/>
              <a:gd name="connsiteY84" fmla="*/ 4652769 h 5096785"/>
              <a:gd name="connsiteX85" fmla="*/ 6537743 w 12192000"/>
              <a:gd name="connsiteY85" fmla="*/ 4653068 h 5096785"/>
              <a:gd name="connsiteX86" fmla="*/ 6529914 w 12192000"/>
              <a:gd name="connsiteY86" fmla="*/ 4654543 h 5096785"/>
              <a:gd name="connsiteX87" fmla="*/ 6490057 w 12192000"/>
              <a:gd name="connsiteY87" fmla="*/ 4658624 h 5096785"/>
              <a:gd name="connsiteX88" fmla="*/ 6452621 w 12192000"/>
              <a:gd name="connsiteY88" fmla="*/ 4694822 h 5096785"/>
              <a:gd name="connsiteX89" fmla="*/ 6434329 w 12192000"/>
              <a:gd name="connsiteY89" fmla="*/ 4704111 h 5096785"/>
              <a:gd name="connsiteX90" fmla="*/ 6425215 w 12192000"/>
              <a:gd name="connsiteY90" fmla="*/ 4710396 h 5096785"/>
              <a:gd name="connsiteX91" fmla="*/ 6425070 w 12192000"/>
              <a:gd name="connsiteY91" fmla="*/ 4711644 h 5096785"/>
              <a:gd name="connsiteX92" fmla="*/ 6386800 w 12192000"/>
              <a:gd name="connsiteY92" fmla="*/ 4715431 h 5096785"/>
              <a:gd name="connsiteX93" fmla="*/ 6382703 w 12192000"/>
              <a:gd name="connsiteY93" fmla="*/ 4717930 h 5096785"/>
              <a:gd name="connsiteX94" fmla="*/ 6356495 w 12192000"/>
              <a:gd name="connsiteY94" fmla="*/ 4717843 h 5096785"/>
              <a:gd name="connsiteX95" fmla="*/ 6343628 w 12192000"/>
              <a:gd name="connsiteY95" fmla="*/ 4719161 h 5096785"/>
              <a:gd name="connsiteX96" fmla="*/ 6338605 w 12192000"/>
              <a:gd name="connsiteY96" fmla="*/ 4716723 h 5096785"/>
              <a:gd name="connsiteX97" fmla="*/ 6320318 w 12192000"/>
              <a:gd name="connsiteY97" fmla="*/ 4720095 h 5096785"/>
              <a:gd name="connsiteX98" fmla="*/ 6318742 w 12192000"/>
              <a:gd name="connsiteY98" fmla="*/ 4721541 h 5096785"/>
              <a:gd name="connsiteX99" fmla="*/ 6301708 w 12192000"/>
              <a:gd name="connsiteY99" fmla="*/ 4720380 h 5096785"/>
              <a:gd name="connsiteX100" fmla="*/ 6285082 w 12192000"/>
              <a:gd name="connsiteY100" fmla="*/ 4714639 h 5096785"/>
              <a:gd name="connsiteX101" fmla="*/ 6136936 w 12192000"/>
              <a:gd name="connsiteY101" fmla="*/ 4758246 h 5096785"/>
              <a:gd name="connsiteX102" fmla="*/ 5988578 w 12192000"/>
              <a:gd name="connsiteY102" fmla="*/ 4754427 h 5096785"/>
              <a:gd name="connsiteX103" fmla="*/ 5908701 w 12192000"/>
              <a:gd name="connsiteY103" fmla="*/ 4779160 h 5096785"/>
              <a:gd name="connsiteX104" fmla="*/ 5892219 w 12192000"/>
              <a:gd name="connsiteY104" fmla="*/ 4807892 h 5096785"/>
              <a:gd name="connsiteX105" fmla="*/ 5683612 w 12192000"/>
              <a:gd name="connsiteY105" fmla="*/ 4848770 h 5096785"/>
              <a:gd name="connsiteX106" fmla="*/ 5635111 w 12192000"/>
              <a:gd name="connsiteY106" fmla="*/ 4868888 h 5096785"/>
              <a:gd name="connsiteX107" fmla="*/ 5582652 w 12192000"/>
              <a:gd name="connsiteY107" fmla="*/ 4866836 h 5096785"/>
              <a:gd name="connsiteX108" fmla="*/ 5567213 w 12192000"/>
              <a:gd name="connsiteY108" fmla="*/ 4878769 h 5096785"/>
              <a:gd name="connsiteX109" fmla="*/ 5564659 w 12192000"/>
              <a:gd name="connsiteY109" fmla="*/ 4881042 h 5096785"/>
              <a:gd name="connsiteX110" fmla="*/ 5552102 w 12192000"/>
              <a:gd name="connsiteY110" fmla="*/ 4885426 h 5096785"/>
              <a:gd name="connsiteX111" fmla="*/ 5551475 w 12192000"/>
              <a:gd name="connsiteY111" fmla="*/ 4892560 h 5096785"/>
              <a:gd name="connsiteX112" fmla="*/ 5534664 w 12192000"/>
              <a:gd name="connsiteY112" fmla="*/ 4903385 h 5096785"/>
              <a:gd name="connsiteX113" fmla="*/ 5510737 w 12192000"/>
              <a:gd name="connsiteY113" fmla="*/ 4909807 h 5096785"/>
              <a:gd name="connsiteX114" fmla="*/ 5393901 w 12192000"/>
              <a:gd name="connsiteY114" fmla="*/ 4933709 h 5096785"/>
              <a:gd name="connsiteX115" fmla="*/ 5325782 w 12192000"/>
              <a:gd name="connsiteY115" fmla="*/ 4951789 h 5096785"/>
              <a:gd name="connsiteX116" fmla="*/ 5302703 w 12192000"/>
              <a:gd name="connsiteY116" fmla="*/ 4964590 h 5096785"/>
              <a:gd name="connsiteX117" fmla="*/ 5268591 w 12192000"/>
              <a:gd name="connsiteY117" fmla="*/ 4978479 h 5096785"/>
              <a:gd name="connsiteX118" fmla="*/ 5210559 w 12192000"/>
              <a:gd name="connsiteY118" fmla="*/ 5007585 h 5096785"/>
              <a:gd name="connsiteX119" fmla="*/ 5177597 w 12192000"/>
              <a:gd name="connsiteY119" fmla="*/ 5015926 h 5096785"/>
              <a:gd name="connsiteX120" fmla="*/ 5160569 w 12192000"/>
              <a:gd name="connsiteY120" fmla="*/ 5025681 h 5096785"/>
              <a:gd name="connsiteX121" fmla="*/ 5152748 w 12192000"/>
              <a:gd name="connsiteY121" fmla="*/ 5026569 h 5096785"/>
              <a:gd name="connsiteX122" fmla="*/ 5127678 w 12192000"/>
              <a:gd name="connsiteY122" fmla="*/ 5032947 h 5096785"/>
              <a:gd name="connsiteX123" fmla="*/ 5113147 w 12192000"/>
              <a:gd name="connsiteY123" fmla="*/ 5035818 h 5096785"/>
              <a:gd name="connsiteX124" fmla="*/ 5107301 w 12192000"/>
              <a:gd name="connsiteY124" fmla="*/ 5036672 h 5096785"/>
              <a:gd name="connsiteX125" fmla="*/ 5093215 w 12192000"/>
              <a:gd name="connsiteY125" fmla="*/ 5032880 h 5096785"/>
              <a:gd name="connsiteX126" fmla="*/ 5077058 w 12192000"/>
              <a:gd name="connsiteY126" fmla="*/ 5038681 h 5096785"/>
              <a:gd name="connsiteX127" fmla="*/ 5057349 w 12192000"/>
              <a:gd name="connsiteY127" fmla="*/ 5036015 h 5096785"/>
              <a:gd name="connsiteX128" fmla="*/ 5053945 w 12192000"/>
              <a:gd name="connsiteY128" fmla="*/ 5041952 h 5096785"/>
              <a:gd name="connsiteX129" fmla="*/ 5040021 w 12192000"/>
              <a:gd name="connsiteY129" fmla="*/ 5050052 h 5096785"/>
              <a:gd name="connsiteX130" fmla="*/ 5025913 w 12192000"/>
              <a:gd name="connsiteY130" fmla="*/ 5046535 h 5096785"/>
              <a:gd name="connsiteX131" fmla="*/ 4998218 w 12192000"/>
              <a:gd name="connsiteY131" fmla="*/ 5048065 h 5096785"/>
              <a:gd name="connsiteX132" fmla="*/ 4991008 w 12192000"/>
              <a:gd name="connsiteY132" fmla="*/ 5050439 h 5096785"/>
              <a:gd name="connsiteX133" fmla="*/ 4963503 w 12192000"/>
              <a:gd name="connsiteY133" fmla="*/ 5047575 h 5096785"/>
              <a:gd name="connsiteX134" fmla="*/ 4921053 w 12192000"/>
              <a:gd name="connsiteY134" fmla="*/ 5048925 h 5096785"/>
              <a:gd name="connsiteX135" fmla="*/ 4873420 w 12192000"/>
              <a:gd name="connsiteY135" fmla="*/ 5054929 h 5096785"/>
              <a:gd name="connsiteX136" fmla="*/ 4858825 w 12192000"/>
              <a:gd name="connsiteY136" fmla="*/ 5051329 h 5096785"/>
              <a:gd name="connsiteX137" fmla="*/ 4769340 w 12192000"/>
              <a:gd name="connsiteY137" fmla="*/ 5053090 h 5096785"/>
              <a:gd name="connsiteX138" fmla="*/ 4744152 w 12192000"/>
              <a:gd name="connsiteY138" fmla="*/ 5053391 h 5096785"/>
              <a:gd name="connsiteX139" fmla="*/ 4723556 w 12192000"/>
              <a:gd name="connsiteY139" fmla="*/ 5059633 h 5096785"/>
              <a:gd name="connsiteX140" fmla="*/ 4719699 w 12192000"/>
              <a:gd name="connsiteY140" fmla="*/ 5066298 h 5096785"/>
              <a:gd name="connsiteX141" fmla="*/ 4706016 w 12192000"/>
              <a:gd name="connsiteY141" fmla="*/ 5067422 h 5096785"/>
              <a:gd name="connsiteX142" fmla="*/ 4702593 w 12192000"/>
              <a:gd name="connsiteY142" fmla="*/ 5068973 h 5096785"/>
              <a:gd name="connsiteX143" fmla="*/ 4682766 w 12192000"/>
              <a:gd name="connsiteY143" fmla="*/ 5076609 h 5096785"/>
              <a:gd name="connsiteX144" fmla="*/ 4634960 w 12192000"/>
              <a:gd name="connsiteY144" fmla="*/ 5061852 h 5096785"/>
              <a:gd name="connsiteX145" fmla="*/ 4580645 w 12192000"/>
              <a:gd name="connsiteY145" fmla="*/ 5069246 h 5096785"/>
              <a:gd name="connsiteX146" fmla="*/ 4368005 w 12192000"/>
              <a:gd name="connsiteY146" fmla="*/ 5057426 h 5096785"/>
              <a:gd name="connsiteX147" fmla="*/ 4339489 w 12192000"/>
              <a:gd name="connsiteY147" fmla="*/ 5080858 h 5096785"/>
              <a:gd name="connsiteX148" fmla="*/ 4253895 w 12192000"/>
              <a:gd name="connsiteY148" fmla="*/ 5085008 h 5096785"/>
              <a:gd name="connsiteX149" fmla="*/ 4117780 w 12192000"/>
              <a:gd name="connsiteY149" fmla="*/ 5045175 h 5096785"/>
              <a:gd name="connsiteX150" fmla="*/ 3960074 w 12192000"/>
              <a:gd name="connsiteY150" fmla="*/ 5050708 h 5096785"/>
              <a:gd name="connsiteX151" fmla="*/ 3947260 w 12192000"/>
              <a:gd name="connsiteY151" fmla="*/ 5041167 h 5096785"/>
              <a:gd name="connsiteX152" fmla="*/ 3931969 w 12192000"/>
              <a:gd name="connsiteY152" fmla="*/ 5035902 h 5096785"/>
              <a:gd name="connsiteX153" fmla="*/ 3929836 w 12192000"/>
              <a:gd name="connsiteY153" fmla="*/ 5036901 h 5096785"/>
              <a:gd name="connsiteX154" fmla="*/ 3911296 w 12192000"/>
              <a:gd name="connsiteY154" fmla="*/ 5035663 h 5096785"/>
              <a:gd name="connsiteX155" fmla="*/ 3907746 w 12192000"/>
              <a:gd name="connsiteY155" fmla="*/ 5032107 h 5096785"/>
              <a:gd name="connsiteX156" fmla="*/ 3895182 w 12192000"/>
              <a:gd name="connsiteY156" fmla="*/ 5030229 h 5096785"/>
              <a:gd name="connsiteX157" fmla="*/ 3870866 w 12192000"/>
              <a:gd name="connsiteY157" fmla="*/ 5023753 h 5096785"/>
              <a:gd name="connsiteX158" fmla="*/ 3865913 w 12192000"/>
              <a:gd name="connsiteY158" fmla="*/ 5025143 h 5096785"/>
              <a:gd name="connsiteX159" fmla="*/ 3828606 w 12192000"/>
              <a:gd name="connsiteY159" fmla="*/ 5019426 h 5096785"/>
              <a:gd name="connsiteX160" fmla="*/ 3827901 w 12192000"/>
              <a:gd name="connsiteY160" fmla="*/ 5020583 h 5096785"/>
              <a:gd name="connsiteX161" fmla="*/ 3816543 w 12192000"/>
              <a:gd name="connsiteY161" fmla="*/ 5024366 h 5096785"/>
              <a:gd name="connsiteX162" fmla="*/ 3795278 w 12192000"/>
              <a:gd name="connsiteY162" fmla="*/ 5028779 h 5096785"/>
              <a:gd name="connsiteX163" fmla="*/ 3743858 w 12192000"/>
              <a:gd name="connsiteY163" fmla="*/ 5054237 h 5096785"/>
              <a:gd name="connsiteX164" fmla="*/ 3704945 w 12192000"/>
              <a:gd name="connsiteY164" fmla="*/ 5048413 h 5096785"/>
              <a:gd name="connsiteX165" fmla="*/ 3696992 w 12192000"/>
              <a:gd name="connsiteY165" fmla="*/ 5047914 h 5096785"/>
              <a:gd name="connsiteX166" fmla="*/ 3696780 w 12192000"/>
              <a:gd name="connsiteY166" fmla="*/ 5048181 h 5096785"/>
              <a:gd name="connsiteX167" fmla="*/ 3688290 w 12192000"/>
              <a:gd name="connsiteY167" fmla="*/ 5048204 h 5096785"/>
              <a:gd name="connsiteX168" fmla="*/ 3682486 w 12192000"/>
              <a:gd name="connsiteY168" fmla="*/ 5047000 h 5096785"/>
              <a:gd name="connsiteX169" fmla="*/ 3667056 w 12192000"/>
              <a:gd name="connsiteY169" fmla="*/ 5046030 h 5096785"/>
              <a:gd name="connsiteX170" fmla="*/ 3661403 w 12192000"/>
              <a:gd name="connsiteY170" fmla="*/ 5047537 h 5096785"/>
              <a:gd name="connsiteX171" fmla="*/ 3658673 w 12192000"/>
              <a:gd name="connsiteY171" fmla="*/ 5050790 h 5096785"/>
              <a:gd name="connsiteX172" fmla="*/ 3657333 w 12192000"/>
              <a:gd name="connsiteY172" fmla="*/ 5050325 h 5096785"/>
              <a:gd name="connsiteX173" fmla="*/ 3626778 w 12192000"/>
              <a:gd name="connsiteY173" fmla="*/ 5057882 h 5096785"/>
              <a:gd name="connsiteX174" fmla="*/ 3560067 w 12192000"/>
              <a:gd name="connsiteY174" fmla="*/ 5064266 h 5096785"/>
              <a:gd name="connsiteX175" fmla="*/ 3522641 w 12192000"/>
              <a:gd name="connsiteY175" fmla="*/ 5063654 h 5096785"/>
              <a:gd name="connsiteX176" fmla="*/ 3419275 w 12192000"/>
              <a:gd name="connsiteY176" fmla="*/ 5066646 h 5096785"/>
              <a:gd name="connsiteX177" fmla="*/ 3314869 w 12192000"/>
              <a:gd name="connsiteY177" fmla="*/ 5073197 h 5096785"/>
              <a:gd name="connsiteX178" fmla="*/ 3259088 w 12192000"/>
              <a:gd name="connsiteY178" fmla="*/ 5096363 h 5096785"/>
              <a:gd name="connsiteX179" fmla="*/ 3253104 w 12192000"/>
              <a:gd name="connsiteY179" fmla="*/ 5096785 h 5096785"/>
              <a:gd name="connsiteX180" fmla="*/ 3238751 w 12192000"/>
              <a:gd name="connsiteY180" fmla="*/ 5092996 h 5096785"/>
              <a:gd name="connsiteX181" fmla="*/ 3233681 w 12192000"/>
              <a:gd name="connsiteY181" fmla="*/ 5090758 h 5096785"/>
              <a:gd name="connsiteX182" fmla="*/ 3225562 w 12192000"/>
              <a:gd name="connsiteY182" fmla="*/ 5089215 h 5096785"/>
              <a:gd name="connsiteX183" fmla="*/ 3225260 w 12192000"/>
              <a:gd name="connsiteY183" fmla="*/ 5089437 h 5096785"/>
              <a:gd name="connsiteX184" fmla="*/ 3217859 w 12192000"/>
              <a:gd name="connsiteY184" fmla="*/ 5087484 h 5096785"/>
              <a:gd name="connsiteX185" fmla="*/ 3182980 w 12192000"/>
              <a:gd name="connsiteY185" fmla="*/ 5074650 h 5096785"/>
              <a:gd name="connsiteX186" fmla="*/ 3123938 w 12192000"/>
              <a:gd name="connsiteY186" fmla="*/ 5089912 h 5096785"/>
              <a:gd name="connsiteX187" fmla="*/ 3101912 w 12192000"/>
              <a:gd name="connsiteY187" fmla="*/ 5090281 h 5096785"/>
              <a:gd name="connsiteX188" fmla="*/ 3089591 w 12192000"/>
              <a:gd name="connsiteY188" fmla="*/ 5091865 h 5096785"/>
              <a:gd name="connsiteX189" fmla="*/ 3088465 w 12192000"/>
              <a:gd name="connsiteY189" fmla="*/ 5092858 h 5096785"/>
              <a:gd name="connsiteX190" fmla="*/ 3055081 w 12192000"/>
              <a:gd name="connsiteY190" fmla="*/ 5080424 h 5096785"/>
              <a:gd name="connsiteX191" fmla="*/ 3049807 w 12192000"/>
              <a:gd name="connsiteY191" fmla="*/ 5080860 h 5096785"/>
              <a:gd name="connsiteX192" fmla="*/ 3029122 w 12192000"/>
              <a:gd name="connsiteY192" fmla="*/ 5070085 h 5096785"/>
              <a:gd name="connsiteX193" fmla="*/ 3017862 w 12192000"/>
              <a:gd name="connsiteY193" fmla="*/ 5065942 h 5096785"/>
              <a:gd name="connsiteX194" fmla="*/ 3015868 w 12192000"/>
              <a:gd name="connsiteY194" fmla="*/ 5061832 h 5096785"/>
              <a:gd name="connsiteX195" fmla="*/ 2998644 w 12192000"/>
              <a:gd name="connsiteY195" fmla="*/ 5057210 h 5096785"/>
              <a:gd name="connsiteX196" fmla="*/ 2996219 w 12192000"/>
              <a:gd name="connsiteY196" fmla="*/ 5057788 h 5096785"/>
              <a:gd name="connsiteX197" fmla="*/ 2983676 w 12192000"/>
              <a:gd name="connsiteY197" fmla="*/ 5049852 h 5096785"/>
              <a:gd name="connsiteX198" fmla="*/ 2975170 w 12192000"/>
              <a:gd name="connsiteY198" fmla="*/ 5038214 h 5096785"/>
              <a:gd name="connsiteX199" fmla="*/ 2822441 w 12192000"/>
              <a:gd name="connsiteY199" fmla="*/ 5014517 h 5096785"/>
              <a:gd name="connsiteX200" fmla="*/ 2624713 w 12192000"/>
              <a:gd name="connsiteY200" fmla="*/ 4938959 h 5096785"/>
              <a:gd name="connsiteX201" fmla="*/ 2588328 w 12192000"/>
              <a:gd name="connsiteY201" fmla="*/ 4956476 h 5096785"/>
              <a:gd name="connsiteX202" fmla="*/ 2389931 w 12192000"/>
              <a:gd name="connsiteY202" fmla="*/ 4905785 h 5096785"/>
              <a:gd name="connsiteX203" fmla="*/ 2335186 w 12192000"/>
              <a:gd name="connsiteY203" fmla="*/ 4902957 h 5096785"/>
              <a:gd name="connsiteX204" fmla="*/ 2295307 w 12192000"/>
              <a:gd name="connsiteY204" fmla="*/ 4879800 h 5096785"/>
              <a:gd name="connsiteX205" fmla="*/ 2273393 w 12192000"/>
              <a:gd name="connsiteY205" fmla="*/ 4883565 h 5096785"/>
              <a:gd name="connsiteX206" fmla="*/ 2269523 w 12192000"/>
              <a:gd name="connsiteY206" fmla="*/ 4884442 h 5096785"/>
              <a:gd name="connsiteX207" fmla="*/ 2256015 w 12192000"/>
              <a:gd name="connsiteY207" fmla="*/ 4883014 h 5096785"/>
              <a:gd name="connsiteX208" fmla="*/ 2249731 w 12192000"/>
              <a:gd name="connsiteY208" fmla="*/ 4888778 h 5096785"/>
              <a:gd name="connsiteX209" fmla="*/ 2227629 w 12192000"/>
              <a:gd name="connsiteY209" fmla="*/ 4891047 h 5096785"/>
              <a:gd name="connsiteX210" fmla="*/ 2203460 w 12192000"/>
              <a:gd name="connsiteY210" fmla="*/ 4886696 h 5096785"/>
              <a:gd name="connsiteX211" fmla="*/ 2091528 w 12192000"/>
              <a:gd name="connsiteY211" fmla="*/ 4859155 h 5096785"/>
              <a:gd name="connsiteX212" fmla="*/ 2022901 w 12192000"/>
              <a:gd name="connsiteY212" fmla="*/ 4846594 h 5096785"/>
              <a:gd name="connsiteX213" fmla="*/ 1994227 w 12192000"/>
              <a:gd name="connsiteY213" fmla="*/ 4847973 h 5096785"/>
              <a:gd name="connsiteX214" fmla="*/ 1955936 w 12192000"/>
              <a:gd name="connsiteY214" fmla="*/ 4845765 h 5096785"/>
              <a:gd name="connsiteX215" fmla="*/ 1741924 w 12192000"/>
              <a:gd name="connsiteY215" fmla="*/ 4808054 h 5096785"/>
              <a:gd name="connsiteX216" fmla="*/ 1734410 w 12192000"/>
              <a:gd name="connsiteY216" fmla="*/ 4811675 h 5096785"/>
              <a:gd name="connsiteX217" fmla="*/ 1691423 w 12192000"/>
              <a:gd name="connsiteY217" fmla="*/ 4802777 h 5096785"/>
              <a:gd name="connsiteX218" fmla="*/ 1554504 w 12192000"/>
              <a:gd name="connsiteY218" fmla="*/ 4739985 h 5096785"/>
              <a:gd name="connsiteX219" fmla="*/ 1470119 w 12192000"/>
              <a:gd name="connsiteY219" fmla="*/ 4723470 h 5096785"/>
              <a:gd name="connsiteX220" fmla="*/ 1437967 w 12192000"/>
              <a:gd name="connsiteY220" fmla="*/ 4722710 h 5096785"/>
              <a:gd name="connsiteX221" fmla="*/ 1384234 w 12192000"/>
              <a:gd name="connsiteY221" fmla="*/ 4721117 h 5096785"/>
              <a:gd name="connsiteX222" fmla="*/ 1338647 w 12192000"/>
              <a:gd name="connsiteY222" fmla="*/ 4732483 h 5096785"/>
              <a:gd name="connsiteX223" fmla="*/ 1295869 w 12192000"/>
              <a:gd name="connsiteY223" fmla="*/ 4726175 h 5096785"/>
              <a:gd name="connsiteX224" fmla="*/ 1292949 w 12192000"/>
              <a:gd name="connsiteY224" fmla="*/ 4708469 h 5096785"/>
              <a:gd name="connsiteX225" fmla="*/ 1244908 w 12192000"/>
              <a:gd name="connsiteY225" fmla="*/ 4706993 h 5096785"/>
              <a:gd name="connsiteX226" fmla="*/ 1171266 w 12192000"/>
              <a:gd name="connsiteY226" fmla="*/ 4706535 h 5096785"/>
              <a:gd name="connsiteX227" fmla="*/ 1160868 w 12192000"/>
              <a:gd name="connsiteY227" fmla="*/ 4701936 h 5096785"/>
              <a:gd name="connsiteX228" fmla="*/ 1147599 w 12192000"/>
              <a:gd name="connsiteY228" fmla="*/ 4714833 h 5096785"/>
              <a:gd name="connsiteX229" fmla="*/ 1119603 w 12192000"/>
              <a:gd name="connsiteY229" fmla="*/ 4721303 h 5096785"/>
              <a:gd name="connsiteX230" fmla="*/ 997851 w 12192000"/>
              <a:gd name="connsiteY230" fmla="*/ 4722336 h 5096785"/>
              <a:gd name="connsiteX231" fmla="*/ 976455 w 12192000"/>
              <a:gd name="connsiteY231" fmla="*/ 4726407 h 5096785"/>
              <a:gd name="connsiteX232" fmla="*/ 949939 w 12192000"/>
              <a:gd name="connsiteY232" fmla="*/ 4719699 h 5096785"/>
              <a:gd name="connsiteX233" fmla="*/ 894148 w 12192000"/>
              <a:gd name="connsiteY233" fmla="*/ 4710406 h 5096785"/>
              <a:gd name="connsiteX234" fmla="*/ 857990 w 12192000"/>
              <a:gd name="connsiteY234" fmla="*/ 4696844 h 5096785"/>
              <a:gd name="connsiteX235" fmla="*/ 848649 w 12192000"/>
              <a:gd name="connsiteY235" fmla="*/ 4704021 h 5096785"/>
              <a:gd name="connsiteX236" fmla="*/ 826436 w 12192000"/>
              <a:gd name="connsiteY236" fmla="*/ 4707421 h 5096785"/>
              <a:gd name="connsiteX237" fmla="*/ 733052 w 12192000"/>
              <a:gd name="connsiteY237" fmla="*/ 4701884 h 5096785"/>
              <a:gd name="connsiteX238" fmla="*/ 716185 w 12192000"/>
              <a:gd name="connsiteY238" fmla="*/ 4703827 h 5096785"/>
              <a:gd name="connsiteX239" fmla="*/ 696663 w 12192000"/>
              <a:gd name="connsiteY239" fmla="*/ 4697420 h 5096785"/>
              <a:gd name="connsiteX240" fmla="*/ 582722 w 12192000"/>
              <a:gd name="connsiteY240" fmla="*/ 4658637 h 5096785"/>
              <a:gd name="connsiteX241" fmla="*/ 581118 w 12192000"/>
              <a:gd name="connsiteY241" fmla="*/ 4654120 h 5096785"/>
              <a:gd name="connsiteX242" fmla="*/ 546453 w 12192000"/>
              <a:gd name="connsiteY242" fmla="*/ 4652542 h 5096785"/>
              <a:gd name="connsiteX243" fmla="*/ 536773 w 12192000"/>
              <a:gd name="connsiteY243" fmla="*/ 4644609 h 5096785"/>
              <a:gd name="connsiteX244" fmla="*/ 518899 w 12192000"/>
              <a:gd name="connsiteY244" fmla="*/ 4642839 h 5096785"/>
              <a:gd name="connsiteX245" fmla="*/ 388896 w 12192000"/>
              <a:gd name="connsiteY245" fmla="*/ 4619173 h 5096785"/>
              <a:gd name="connsiteX246" fmla="*/ 366479 w 12192000"/>
              <a:gd name="connsiteY246" fmla="*/ 4618896 h 5096785"/>
              <a:gd name="connsiteX247" fmla="*/ 342781 w 12192000"/>
              <a:gd name="connsiteY247" fmla="*/ 4601239 h 5096785"/>
              <a:gd name="connsiteX248" fmla="*/ 255925 w 12192000"/>
              <a:gd name="connsiteY248" fmla="*/ 4598685 h 5096785"/>
              <a:gd name="connsiteX249" fmla="*/ 226919 w 12192000"/>
              <a:gd name="connsiteY249" fmla="*/ 4598460 h 5096785"/>
              <a:gd name="connsiteX250" fmla="*/ 213925 w 12192000"/>
              <a:gd name="connsiteY250" fmla="*/ 4597783 h 5096785"/>
              <a:gd name="connsiteX251" fmla="*/ 215196 w 12192000"/>
              <a:gd name="connsiteY251" fmla="*/ 4588576 h 5096785"/>
              <a:gd name="connsiteX252" fmla="*/ 180214 w 12192000"/>
              <a:gd name="connsiteY252" fmla="*/ 4583701 h 5096785"/>
              <a:gd name="connsiteX253" fmla="*/ 83203 w 12192000"/>
              <a:gd name="connsiteY253" fmla="*/ 4531664 h 5096785"/>
              <a:gd name="connsiteX254" fmla="*/ 4106 w 12192000"/>
              <a:gd name="connsiteY254" fmla="*/ 4517202 h 5096785"/>
              <a:gd name="connsiteX255" fmla="*/ 0 w 12192000"/>
              <a:gd name="connsiteY255" fmla="*/ 4516084 h 5096785"/>
              <a:gd name="connsiteX256" fmla="*/ 0 w 12192000"/>
              <a:gd name="connsiteY256"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67212 w 12192000"/>
              <a:gd name="connsiteY81" fmla="*/ 4647518 h 5096785"/>
              <a:gd name="connsiteX82" fmla="*/ 6552021 w 12192000"/>
              <a:gd name="connsiteY82" fmla="*/ 4650379 h 5096785"/>
              <a:gd name="connsiteX83" fmla="*/ 6545925 w 12192000"/>
              <a:gd name="connsiteY83" fmla="*/ 4650675 h 5096785"/>
              <a:gd name="connsiteX84" fmla="*/ 6537822 w 12192000"/>
              <a:gd name="connsiteY84" fmla="*/ 4652769 h 5096785"/>
              <a:gd name="connsiteX85" fmla="*/ 6537743 w 12192000"/>
              <a:gd name="connsiteY85" fmla="*/ 4653068 h 5096785"/>
              <a:gd name="connsiteX86" fmla="*/ 6529914 w 12192000"/>
              <a:gd name="connsiteY86" fmla="*/ 4654543 h 5096785"/>
              <a:gd name="connsiteX87" fmla="*/ 6490057 w 12192000"/>
              <a:gd name="connsiteY87" fmla="*/ 4658624 h 5096785"/>
              <a:gd name="connsiteX88" fmla="*/ 6452621 w 12192000"/>
              <a:gd name="connsiteY88" fmla="*/ 4694822 h 5096785"/>
              <a:gd name="connsiteX89" fmla="*/ 6434329 w 12192000"/>
              <a:gd name="connsiteY89" fmla="*/ 4704111 h 5096785"/>
              <a:gd name="connsiteX90" fmla="*/ 6425215 w 12192000"/>
              <a:gd name="connsiteY90" fmla="*/ 4710396 h 5096785"/>
              <a:gd name="connsiteX91" fmla="*/ 6425070 w 12192000"/>
              <a:gd name="connsiteY91" fmla="*/ 4711644 h 5096785"/>
              <a:gd name="connsiteX92" fmla="*/ 6386800 w 12192000"/>
              <a:gd name="connsiteY92" fmla="*/ 4715431 h 5096785"/>
              <a:gd name="connsiteX93" fmla="*/ 6382703 w 12192000"/>
              <a:gd name="connsiteY93" fmla="*/ 4717930 h 5096785"/>
              <a:gd name="connsiteX94" fmla="*/ 6356495 w 12192000"/>
              <a:gd name="connsiteY94" fmla="*/ 4717843 h 5096785"/>
              <a:gd name="connsiteX95" fmla="*/ 6343628 w 12192000"/>
              <a:gd name="connsiteY95" fmla="*/ 4719161 h 5096785"/>
              <a:gd name="connsiteX96" fmla="*/ 6338605 w 12192000"/>
              <a:gd name="connsiteY96" fmla="*/ 4716723 h 5096785"/>
              <a:gd name="connsiteX97" fmla="*/ 6320318 w 12192000"/>
              <a:gd name="connsiteY97" fmla="*/ 4720095 h 5096785"/>
              <a:gd name="connsiteX98" fmla="*/ 6318742 w 12192000"/>
              <a:gd name="connsiteY98" fmla="*/ 4721541 h 5096785"/>
              <a:gd name="connsiteX99" fmla="*/ 6301708 w 12192000"/>
              <a:gd name="connsiteY99" fmla="*/ 4720380 h 5096785"/>
              <a:gd name="connsiteX100" fmla="*/ 6285082 w 12192000"/>
              <a:gd name="connsiteY100" fmla="*/ 4714639 h 5096785"/>
              <a:gd name="connsiteX101" fmla="*/ 6136936 w 12192000"/>
              <a:gd name="connsiteY101" fmla="*/ 4758246 h 5096785"/>
              <a:gd name="connsiteX102" fmla="*/ 5988578 w 12192000"/>
              <a:gd name="connsiteY102" fmla="*/ 4754427 h 5096785"/>
              <a:gd name="connsiteX103" fmla="*/ 5908701 w 12192000"/>
              <a:gd name="connsiteY103" fmla="*/ 4779160 h 5096785"/>
              <a:gd name="connsiteX104" fmla="*/ 5892219 w 12192000"/>
              <a:gd name="connsiteY104" fmla="*/ 4807892 h 5096785"/>
              <a:gd name="connsiteX105" fmla="*/ 5683612 w 12192000"/>
              <a:gd name="connsiteY105" fmla="*/ 4848770 h 5096785"/>
              <a:gd name="connsiteX106" fmla="*/ 5635111 w 12192000"/>
              <a:gd name="connsiteY106" fmla="*/ 4868888 h 5096785"/>
              <a:gd name="connsiteX107" fmla="*/ 5582652 w 12192000"/>
              <a:gd name="connsiteY107" fmla="*/ 4866836 h 5096785"/>
              <a:gd name="connsiteX108" fmla="*/ 5567213 w 12192000"/>
              <a:gd name="connsiteY108" fmla="*/ 4878769 h 5096785"/>
              <a:gd name="connsiteX109" fmla="*/ 5564659 w 12192000"/>
              <a:gd name="connsiteY109" fmla="*/ 4881042 h 5096785"/>
              <a:gd name="connsiteX110" fmla="*/ 5552102 w 12192000"/>
              <a:gd name="connsiteY110" fmla="*/ 4885426 h 5096785"/>
              <a:gd name="connsiteX111" fmla="*/ 5551475 w 12192000"/>
              <a:gd name="connsiteY111" fmla="*/ 4892560 h 5096785"/>
              <a:gd name="connsiteX112" fmla="*/ 5534664 w 12192000"/>
              <a:gd name="connsiteY112" fmla="*/ 4903385 h 5096785"/>
              <a:gd name="connsiteX113" fmla="*/ 5510737 w 12192000"/>
              <a:gd name="connsiteY113" fmla="*/ 4909807 h 5096785"/>
              <a:gd name="connsiteX114" fmla="*/ 5393901 w 12192000"/>
              <a:gd name="connsiteY114" fmla="*/ 4933709 h 5096785"/>
              <a:gd name="connsiteX115" fmla="*/ 5325782 w 12192000"/>
              <a:gd name="connsiteY115" fmla="*/ 4951789 h 5096785"/>
              <a:gd name="connsiteX116" fmla="*/ 5302703 w 12192000"/>
              <a:gd name="connsiteY116" fmla="*/ 4964590 h 5096785"/>
              <a:gd name="connsiteX117" fmla="*/ 5268591 w 12192000"/>
              <a:gd name="connsiteY117" fmla="*/ 4978479 h 5096785"/>
              <a:gd name="connsiteX118" fmla="*/ 5210559 w 12192000"/>
              <a:gd name="connsiteY118" fmla="*/ 5007585 h 5096785"/>
              <a:gd name="connsiteX119" fmla="*/ 5177597 w 12192000"/>
              <a:gd name="connsiteY119" fmla="*/ 5015926 h 5096785"/>
              <a:gd name="connsiteX120" fmla="*/ 5160569 w 12192000"/>
              <a:gd name="connsiteY120" fmla="*/ 5025681 h 5096785"/>
              <a:gd name="connsiteX121" fmla="*/ 5152748 w 12192000"/>
              <a:gd name="connsiteY121" fmla="*/ 5026569 h 5096785"/>
              <a:gd name="connsiteX122" fmla="*/ 5127678 w 12192000"/>
              <a:gd name="connsiteY122" fmla="*/ 5032947 h 5096785"/>
              <a:gd name="connsiteX123" fmla="*/ 5113147 w 12192000"/>
              <a:gd name="connsiteY123" fmla="*/ 5035818 h 5096785"/>
              <a:gd name="connsiteX124" fmla="*/ 5107301 w 12192000"/>
              <a:gd name="connsiteY124" fmla="*/ 5036672 h 5096785"/>
              <a:gd name="connsiteX125" fmla="*/ 5093215 w 12192000"/>
              <a:gd name="connsiteY125" fmla="*/ 5032880 h 5096785"/>
              <a:gd name="connsiteX126" fmla="*/ 5077058 w 12192000"/>
              <a:gd name="connsiteY126" fmla="*/ 5038681 h 5096785"/>
              <a:gd name="connsiteX127" fmla="*/ 5057349 w 12192000"/>
              <a:gd name="connsiteY127" fmla="*/ 5036015 h 5096785"/>
              <a:gd name="connsiteX128" fmla="*/ 5053945 w 12192000"/>
              <a:gd name="connsiteY128" fmla="*/ 5041952 h 5096785"/>
              <a:gd name="connsiteX129" fmla="*/ 5040021 w 12192000"/>
              <a:gd name="connsiteY129" fmla="*/ 5050052 h 5096785"/>
              <a:gd name="connsiteX130" fmla="*/ 5025913 w 12192000"/>
              <a:gd name="connsiteY130" fmla="*/ 5046535 h 5096785"/>
              <a:gd name="connsiteX131" fmla="*/ 4998218 w 12192000"/>
              <a:gd name="connsiteY131" fmla="*/ 5048065 h 5096785"/>
              <a:gd name="connsiteX132" fmla="*/ 4991008 w 12192000"/>
              <a:gd name="connsiteY132" fmla="*/ 5050439 h 5096785"/>
              <a:gd name="connsiteX133" fmla="*/ 4963503 w 12192000"/>
              <a:gd name="connsiteY133" fmla="*/ 5047575 h 5096785"/>
              <a:gd name="connsiteX134" fmla="*/ 4921053 w 12192000"/>
              <a:gd name="connsiteY134" fmla="*/ 5048925 h 5096785"/>
              <a:gd name="connsiteX135" fmla="*/ 4873420 w 12192000"/>
              <a:gd name="connsiteY135" fmla="*/ 5054929 h 5096785"/>
              <a:gd name="connsiteX136" fmla="*/ 4858825 w 12192000"/>
              <a:gd name="connsiteY136" fmla="*/ 5051329 h 5096785"/>
              <a:gd name="connsiteX137" fmla="*/ 4769340 w 12192000"/>
              <a:gd name="connsiteY137" fmla="*/ 5053090 h 5096785"/>
              <a:gd name="connsiteX138" fmla="*/ 4744152 w 12192000"/>
              <a:gd name="connsiteY138" fmla="*/ 5053391 h 5096785"/>
              <a:gd name="connsiteX139" fmla="*/ 4723556 w 12192000"/>
              <a:gd name="connsiteY139" fmla="*/ 5059633 h 5096785"/>
              <a:gd name="connsiteX140" fmla="*/ 4719699 w 12192000"/>
              <a:gd name="connsiteY140" fmla="*/ 5066298 h 5096785"/>
              <a:gd name="connsiteX141" fmla="*/ 4706016 w 12192000"/>
              <a:gd name="connsiteY141" fmla="*/ 5067422 h 5096785"/>
              <a:gd name="connsiteX142" fmla="*/ 4702593 w 12192000"/>
              <a:gd name="connsiteY142" fmla="*/ 5068973 h 5096785"/>
              <a:gd name="connsiteX143" fmla="*/ 4682766 w 12192000"/>
              <a:gd name="connsiteY143" fmla="*/ 5076609 h 5096785"/>
              <a:gd name="connsiteX144" fmla="*/ 4634960 w 12192000"/>
              <a:gd name="connsiteY144" fmla="*/ 5061852 h 5096785"/>
              <a:gd name="connsiteX145" fmla="*/ 4580645 w 12192000"/>
              <a:gd name="connsiteY145" fmla="*/ 5069246 h 5096785"/>
              <a:gd name="connsiteX146" fmla="*/ 4368005 w 12192000"/>
              <a:gd name="connsiteY146" fmla="*/ 5057426 h 5096785"/>
              <a:gd name="connsiteX147" fmla="*/ 4339489 w 12192000"/>
              <a:gd name="connsiteY147" fmla="*/ 5080858 h 5096785"/>
              <a:gd name="connsiteX148" fmla="*/ 4253895 w 12192000"/>
              <a:gd name="connsiteY148" fmla="*/ 5085008 h 5096785"/>
              <a:gd name="connsiteX149" fmla="*/ 4117780 w 12192000"/>
              <a:gd name="connsiteY149" fmla="*/ 5045175 h 5096785"/>
              <a:gd name="connsiteX150" fmla="*/ 3960074 w 12192000"/>
              <a:gd name="connsiteY150" fmla="*/ 5050708 h 5096785"/>
              <a:gd name="connsiteX151" fmla="*/ 3947260 w 12192000"/>
              <a:gd name="connsiteY151" fmla="*/ 5041167 h 5096785"/>
              <a:gd name="connsiteX152" fmla="*/ 3931969 w 12192000"/>
              <a:gd name="connsiteY152" fmla="*/ 5035902 h 5096785"/>
              <a:gd name="connsiteX153" fmla="*/ 3929836 w 12192000"/>
              <a:gd name="connsiteY153" fmla="*/ 5036901 h 5096785"/>
              <a:gd name="connsiteX154" fmla="*/ 3911296 w 12192000"/>
              <a:gd name="connsiteY154" fmla="*/ 5035663 h 5096785"/>
              <a:gd name="connsiteX155" fmla="*/ 3907746 w 12192000"/>
              <a:gd name="connsiteY155" fmla="*/ 5032107 h 5096785"/>
              <a:gd name="connsiteX156" fmla="*/ 3895182 w 12192000"/>
              <a:gd name="connsiteY156" fmla="*/ 5030229 h 5096785"/>
              <a:gd name="connsiteX157" fmla="*/ 3870866 w 12192000"/>
              <a:gd name="connsiteY157" fmla="*/ 5023753 h 5096785"/>
              <a:gd name="connsiteX158" fmla="*/ 3865913 w 12192000"/>
              <a:gd name="connsiteY158" fmla="*/ 5025143 h 5096785"/>
              <a:gd name="connsiteX159" fmla="*/ 3828606 w 12192000"/>
              <a:gd name="connsiteY159" fmla="*/ 5019426 h 5096785"/>
              <a:gd name="connsiteX160" fmla="*/ 3827901 w 12192000"/>
              <a:gd name="connsiteY160" fmla="*/ 5020583 h 5096785"/>
              <a:gd name="connsiteX161" fmla="*/ 3816543 w 12192000"/>
              <a:gd name="connsiteY161" fmla="*/ 5024366 h 5096785"/>
              <a:gd name="connsiteX162" fmla="*/ 3795278 w 12192000"/>
              <a:gd name="connsiteY162" fmla="*/ 5028779 h 5096785"/>
              <a:gd name="connsiteX163" fmla="*/ 3743858 w 12192000"/>
              <a:gd name="connsiteY163" fmla="*/ 5054237 h 5096785"/>
              <a:gd name="connsiteX164" fmla="*/ 3704945 w 12192000"/>
              <a:gd name="connsiteY164" fmla="*/ 5048413 h 5096785"/>
              <a:gd name="connsiteX165" fmla="*/ 3696992 w 12192000"/>
              <a:gd name="connsiteY165" fmla="*/ 5047914 h 5096785"/>
              <a:gd name="connsiteX166" fmla="*/ 3696780 w 12192000"/>
              <a:gd name="connsiteY166" fmla="*/ 5048181 h 5096785"/>
              <a:gd name="connsiteX167" fmla="*/ 3688290 w 12192000"/>
              <a:gd name="connsiteY167" fmla="*/ 5048204 h 5096785"/>
              <a:gd name="connsiteX168" fmla="*/ 3682486 w 12192000"/>
              <a:gd name="connsiteY168" fmla="*/ 5047000 h 5096785"/>
              <a:gd name="connsiteX169" fmla="*/ 3667056 w 12192000"/>
              <a:gd name="connsiteY169" fmla="*/ 5046030 h 5096785"/>
              <a:gd name="connsiteX170" fmla="*/ 3661403 w 12192000"/>
              <a:gd name="connsiteY170" fmla="*/ 5047537 h 5096785"/>
              <a:gd name="connsiteX171" fmla="*/ 3658673 w 12192000"/>
              <a:gd name="connsiteY171" fmla="*/ 5050790 h 5096785"/>
              <a:gd name="connsiteX172" fmla="*/ 3657333 w 12192000"/>
              <a:gd name="connsiteY172" fmla="*/ 5050325 h 5096785"/>
              <a:gd name="connsiteX173" fmla="*/ 3626778 w 12192000"/>
              <a:gd name="connsiteY173" fmla="*/ 5057882 h 5096785"/>
              <a:gd name="connsiteX174" fmla="*/ 3560067 w 12192000"/>
              <a:gd name="connsiteY174" fmla="*/ 5064266 h 5096785"/>
              <a:gd name="connsiteX175" fmla="*/ 3522641 w 12192000"/>
              <a:gd name="connsiteY175" fmla="*/ 5063654 h 5096785"/>
              <a:gd name="connsiteX176" fmla="*/ 3419275 w 12192000"/>
              <a:gd name="connsiteY176" fmla="*/ 5066646 h 5096785"/>
              <a:gd name="connsiteX177" fmla="*/ 3314869 w 12192000"/>
              <a:gd name="connsiteY177" fmla="*/ 5073197 h 5096785"/>
              <a:gd name="connsiteX178" fmla="*/ 3259088 w 12192000"/>
              <a:gd name="connsiteY178" fmla="*/ 5096363 h 5096785"/>
              <a:gd name="connsiteX179" fmla="*/ 3253104 w 12192000"/>
              <a:gd name="connsiteY179" fmla="*/ 5096785 h 5096785"/>
              <a:gd name="connsiteX180" fmla="*/ 3238751 w 12192000"/>
              <a:gd name="connsiteY180" fmla="*/ 5092996 h 5096785"/>
              <a:gd name="connsiteX181" fmla="*/ 3233681 w 12192000"/>
              <a:gd name="connsiteY181" fmla="*/ 5090758 h 5096785"/>
              <a:gd name="connsiteX182" fmla="*/ 3225562 w 12192000"/>
              <a:gd name="connsiteY182" fmla="*/ 5089215 h 5096785"/>
              <a:gd name="connsiteX183" fmla="*/ 3225260 w 12192000"/>
              <a:gd name="connsiteY183" fmla="*/ 5089437 h 5096785"/>
              <a:gd name="connsiteX184" fmla="*/ 3217859 w 12192000"/>
              <a:gd name="connsiteY184" fmla="*/ 5087484 h 5096785"/>
              <a:gd name="connsiteX185" fmla="*/ 3182980 w 12192000"/>
              <a:gd name="connsiteY185" fmla="*/ 5074650 h 5096785"/>
              <a:gd name="connsiteX186" fmla="*/ 3123938 w 12192000"/>
              <a:gd name="connsiteY186" fmla="*/ 5089912 h 5096785"/>
              <a:gd name="connsiteX187" fmla="*/ 3101912 w 12192000"/>
              <a:gd name="connsiteY187" fmla="*/ 5090281 h 5096785"/>
              <a:gd name="connsiteX188" fmla="*/ 3089591 w 12192000"/>
              <a:gd name="connsiteY188" fmla="*/ 5091865 h 5096785"/>
              <a:gd name="connsiteX189" fmla="*/ 3088465 w 12192000"/>
              <a:gd name="connsiteY189" fmla="*/ 5092858 h 5096785"/>
              <a:gd name="connsiteX190" fmla="*/ 3055081 w 12192000"/>
              <a:gd name="connsiteY190" fmla="*/ 5080424 h 5096785"/>
              <a:gd name="connsiteX191" fmla="*/ 3049807 w 12192000"/>
              <a:gd name="connsiteY191" fmla="*/ 5080860 h 5096785"/>
              <a:gd name="connsiteX192" fmla="*/ 3029122 w 12192000"/>
              <a:gd name="connsiteY192" fmla="*/ 5070085 h 5096785"/>
              <a:gd name="connsiteX193" fmla="*/ 3017862 w 12192000"/>
              <a:gd name="connsiteY193" fmla="*/ 5065942 h 5096785"/>
              <a:gd name="connsiteX194" fmla="*/ 3015868 w 12192000"/>
              <a:gd name="connsiteY194" fmla="*/ 5061832 h 5096785"/>
              <a:gd name="connsiteX195" fmla="*/ 2998644 w 12192000"/>
              <a:gd name="connsiteY195" fmla="*/ 5057210 h 5096785"/>
              <a:gd name="connsiteX196" fmla="*/ 2996219 w 12192000"/>
              <a:gd name="connsiteY196" fmla="*/ 5057788 h 5096785"/>
              <a:gd name="connsiteX197" fmla="*/ 2983676 w 12192000"/>
              <a:gd name="connsiteY197" fmla="*/ 5049852 h 5096785"/>
              <a:gd name="connsiteX198" fmla="*/ 2975170 w 12192000"/>
              <a:gd name="connsiteY198" fmla="*/ 5038214 h 5096785"/>
              <a:gd name="connsiteX199" fmla="*/ 2822441 w 12192000"/>
              <a:gd name="connsiteY199" fmla="*/ 5014517 h 5096785"/>
              <a:gd name="connsiteX200" fmla="*/ 2624713 w 12192000"/>
              <a:gd name="connsiteY200" fmla="*/ 4938959 h 5096785"/>
              <a:gd name="connsiteX201" fmla="*/ 2532669 w 12192000"/>
              <a:gd name="connsiteY201" fmla="*/ 4940573 h 5096785"/>
              <a:gd name="connsiteX202" fmla="*/ 2389931 w 12192000"/>
              <a:gd name="connsiteY202" fmla="*/ 4905785 h 5096785"/>
              <a:gd name="connsiteX203" fmla="*/ 2335186 w 12192000"/>
              <a:gd name="connsiteY203" fmla="*/ 4902957 h 5096785"/>
              <a:gd name="connsiteX204" fmla="*/ 2295307 w 12192000"/>
              <a:gd name="connsiteY204" fmla="*/ 4879800 h 5096785"/>
              <a:gd name="connsiteX205" fmla="*/ 2273393 w 12192000"/>
              <a:gd name="connsiteY205" fmla="*/ 4883565 h 5096785"/>
              <a:gd name="connsiteX206" fmla="*/ 2269523 w 12192000"/>
              <a:gd name="connsiteY206" fmla="*/ 4884442 h 5096785"/>
              <a:gd name="connsiteX207" fmla="*/ 2256015 w 12192000"/>
              <a:gd name="connsiteY207" fmla="*/ 4883014 h 5096785"/>
              <a:gd name="connsiteX208" fmla="*/ 2249731 w 12192000"/>
              <a:gd name="connsiteY208" fmla="*/ 4888778 h 5096785"/>
              <a:gd name="connsiteX209" fmla="*/ 2227629 w 12192000"/>
              <a:gd name="connsiteY209" fmla="*/ 4891047 h 5096785"/>
              <a:gd name="connsiteX210" fmla="*/ 2203460 w 12192000"/>
              <a:gd name="connsiteY210" fmla="*/ 4886696 h 5096785"/>
              <a:gd name="connsiteX211" fmla="*/ 2091528 w 12192000"/>
              <a:gd name="connsiteY211" fmla="*/ 4859155 h 5096785"/>
              <a:gd name="connsiteX212" fmla="*/ 2022901 w 12192000"/>
              <a:gd name="connsiteY212" fmla="*/ 4846594 h 5096785"/>
              <a:gd name="connsiteX213" fmla="*/ 1994227 w 12192000"/>
              <a:gd name="connsiteY213" fmla="*/ 4847973 h 5096785"/>
              <a:gd name="connsiteX214" fmla="*/ 1955936 w 12192000"/>
              <a:gd name="connsiteY214" fmla="*/ 4845765 h 5096785"/>
              <a:gd name="connsiteX215" fmla="*/ 1741924 w 12192000"/>
              <a:gd name="connsiteY215" fmla="*/ 4808054 h 5096785"/>
              <a:gd name="connsiteX216" fmla="*/ 1734410 w 12192000"/>
              <a:gd name="connsiteY216" fmla="*/ 4811675 h 5096785"/>
              <a:gd name="connsiteX217" fmla="*/ 1691423 w 12192000"/>
              <a:gd name="connsiteY217" fmla="*/ 4802777 h 5096785"/>
              <a:gd name="connsiteX218" fmla="*/ 1554504 w 12192000"/>
              <a:gd name="connsiteY218" fmla="*/ 4739985 h 5096785"/>
              <a:gd name="connsiteX219" fmla="*/ 1470119 w 12192000"/>
              <a:gd name="connsiteY219" fmla="*/ 4723470 h 5096785"/>
              <a:gd name="connsiteX220" fmla="*/ 1437967 w 12192000"/>
              <a:gd name="connsiteY220" fmla="*/ 4722710 h 5096785"/>
              <a:gd name="connsiteX221" fmla="*/ 1384234 w 12192000"/>
              <a:gd name="connsiteY221" fmla="*/ 4721117 h 5096785"/>
              <a:gd name="connsiteX222" fmla="*/ 1338647 w 12192000"/>
              <a:gd name="connsiteY222" fmla="*/ 4732483 h 5096785"/>
              <a:gd name="connsiteX223" fmla="*/ 1295869 w 12192000"/>
              <a:gd name="connsiteY223" fmla="*/ 4726175 h 5096785"/>
              <a:gd name="connsiteX224" fmla="*/ 1292949 w 12192000"/>
              <a:gd name="connsiteY224" fmla="*/ 4708469 h 5096785"/>
              <a:gd name="connsiteX225" fmla="*/ 1244908 w 12192000"/>
              <a:gd name="connsiteY225" fmla="*/ 4706993 h 5096785"/>
              <a:gd name="connsiteX226" fmla="*/ 1171266 w 12192000"/>
              <a:gd name="connsiteY226" fmla="*/ 4706535 h 5096785"/>
              <a:gd name="connsiteX227" fmla="*/ 1160868 w 12192000"/>
              <a:gd name="connsiteY227" fmla="*/ 4701936 h 5096785"/>
              <a:gd name="connsiteX228" fmla="*/ 1147599 w 12192000"/>
              <a:gd name="connsiteY228" fmla="*/ 4714833 h 5096785"/>
              <a:gd name="connsiteX229" fmla="*/ 1119603 w 12192000"/>
              <a:gd name="connsiteY229" fmla="*/ 4721303 h 5096785"/>
              <a:gd name="connsiteX230" fmla="*/ 997851 w 12192000"/>
              <a:gd name="connsiteY230" fmla="*/ 4722336 h 5096785"/>
              <a:gd name="connsiteX231" fmla="*/ 976455 w 12192000"/>
              <a:gd name="connsiteY231" fmla="*/ 4726407 h 5096785"/>
              <a:gd name="connsiteX232" fmla="*/ 949939 w 12192000"/>
              <a:gd name="connsiteY232" fmla="*/ 4719699 h 5096785"/>
              <a:gd name="connsiteX233" fmla="*/ 894148 w 12192000"/>
              <a:gd name="connsiteY233" fmla="*/ 4710406 h 5096785"/>
              <a:gd name="connsiteX234" fmla="*/ 857990 w 12192000"/>
              <a:gd name="connsiteY234" fmla="*/ 4696844 h 5096785"/>
              <a:gd name="connsiteX235" fmla="*/ 848649 w 12192000"/>
              <a:gd name="connsiteY235" fmla="*/ 4704021 h 5096785"/>
              <a:gd name="connsiteX236" fmla="*/ 826436 w 12192000"/>
              <a:gd name="connsiteY236" fmla="*/ 4707421 h 5096785"/>
              <a:gd name="connsiteX237" fmla="*/ 733052 w 12192000"/>
              <a:gd name="connsiteY237" fmla="*/ 4701884 h 5096785"/>
              <a:gd name="connsiteX238" fmla="*/ 716185 w 12192000"/>
              <a:gd name="connsiteY238" fmla="*/ 4703827 h 5096785"/>
              <a:gd name="connsiteX239" fmla="*/ 696663 w 12192000"/>
              <a:gd name="connsiteY239" fmla="*/ 4697420 h 5096785"/>
              <a:gd name="connsiteX240" fmla="*/ 582722 w 12192000"/>
              <a:gd name="connsiteY240" fmla="*/ 4658637 h 5096785"/>
              <a:gd name="connsiteX241" fmla="*/ 581118 w 12192000"/>
              <a:gd name="connsiteY241" fmla="*/ 4654120 h 5096785"/>
              <a:gd name="connsiteX242" fmla="*/ 546453 w 12192000"/>
              <a:gd name="connsiteY242" fmla="*/ 4652542 h 5096785"/>
              <a:gd name="connsiteX243" fmla="*/ 536773 w 12192000"/>
              <a:gd name="connsiteY243" fmla="*/ 4644609 h 5096785"/>
              <a:gd name="connsiteX244" fmla="*/ 518899 w 12192000"/>
              <a:gd name="connsiteY244" fmla="*/ 4642839 h 5096785"/>
              <a:gd name="connsiteX245" fmla="*/ 388896 w 12192000"/>
              <a:gd name="connsiteY245" fmla="*/ 4619173 h 5096785"/>
              <a:gd name="connsiteX246" fmla="*/ 366479 w 12192000"/>
              <a:gd name="connsiteY246" fmla="*/ 4618896 h 5096785"/>
              <a:gd name="connsiteX247" fmla="*/ 342781 w 12192000"/>
              <a:gd name="connsiteY247" fmla="*/ 4601239 h 5096785"/>
              <a:gd name="connsiteX248" fmla="*/ 255925 w 12192000"/>
              <a:gd name="connsiteY248" fmla="*/ 4598685 h 5096785"/>
              <a:gd name="connsiteX249" fmla="*/ 226919 w 12192000"/>
              <a:gd name="connsiteY249" fmla="*/ 4598460 h 5096785"/>
              <a:gd name="connsiteX250" fmla="*/ 213925 w 12192000"/>
              <a:gd name="connsiteY250" fmla="*/ 4597783 h 5096785"/>
              <a:gd name="connsiteX251" fmla="*/ 215196 w 12192000"/>
              <a:gd name="connsiteY251" fmla="*/ 4588576 h 5096785"/>
              <a:gd name="connsiteX252" fmla="*/ 180214 w 12192000"/>
              <a:gd name="connsiteY252" fmla="*/ 4583701 h 5096785"/>
              <a:gd name="connsiteX253" fmla="*/ 83203 w 12192000"/>
              <a:gd name="connsiteY253" fmla="*/ 4531664 h 5096785"/>
              <a:gd name="connsiteX254" fmla="*/ 4106 w 12192000"/>
              <a:gd name="connsiteY254" fmla="*/ 4517202 h 5096785"/>
              <a:gd name="connsiteX255" fmla="*/ 0 w 12192000"/>
              <a:gd name="connsiteY255" fmla="*/ 4516084 h 5096785"/>
              <a:gd name="connsiteX256" fmla="*/ 0 w 12192000"/>
              <a:gd name="connsiteY256"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67212 w 12192000"/>
              <a:gd name="connsiteY81" fmla="*/ 4647518 h 5096785"/>
              <a:gd name="connsiteX82" fmla="*/ 6552021 w 12192000"/>
              <a:gd name="connsiteY82" fmla="*/ 4650379 h 5096785"/>
              <a:gd name="connsiteX83" fmla="*/ 6545925 w 12192000"/>
              <a:gd name="connsiteY83" fmla="*/ 4650675 h 5096785"/>
              <a:gd name="connsiteX84" fmla="*/ 6537822 w 12192000"/>
              <a:gd name="connsiteY84" fmla="*/ 4652769 h 5096785"/>
              <a:gd name="connsiteX85" fmla="*/ 6537743 w 12192000"/>
              <a:gd name="connsiteY85" fmla="*/ 4653068 h 5096785"/>
              <a:gd name="connsiteX86" fmla="*/ 6529914 w 12192000"/>
              <a:gd name="connsiteY86" fmla="*/ 4654543 h 5096785"/>
              <a:gd name="connsiteX87" fmla="*/ 6490057 w 12192000"/>
              <a:gd name="connsiteY87" fmla="*/ 4658624 h 5096785"/>
              <a:gd name="connsiteX88" fmla="*/ 6452621 w 12192000"/>
              <a:gd name="connsiteY88" fmla="*/ 4694822 h 5096785"/>
              <a:gd name="connsiteX89" fmla="*/ 6434329 w 12192000"/>
              <a:gd name="connsiteY89" fmla="*/ 4704111 h 5096785"/>
              <a:gd name="connsiteX90" fmla="*/ 6425215 w 12192000"/>
              <a:gd name="connsiteY90" fmla="*/ 4710396 h 5096785"/>
              <a:gd name="connsiteX91" fmla="*/ 6425070 w 12192000"/>
              <a:gd name="connsiteY91" fmla="*/ 4711644 h 5096785"/>
              <a:gd name="connsiteX92" fmla="*/ 6386800 w 12192000"/>
              <a:gd name="connsiteY92" fmla="*/ 4715431 h 5096785"/>
              <a:gd name="connsiteX93" fmla="*/ 6382703 w 12192000"/>
              <a:gd name="connsiteY93" fmla="*/ 4717930 h 5096785"/>
              <a:gd name="connsiteX94" fmla="*/ 6356495 w 12192000"/>
              <a:gd name="connsiteY94" fmla="*/ 4717843 h 5096785"/>
              <a:gd name="connsiteX95" fmla="*/ 6343628 w 12192000"/>
              <a:gd name="connsiteY95" fmla="*/ 4719161 h 5096785"/>
              <a:gd name="connsiteX96" fmla="*/ 6338605 w 12192000"/>
              <a:gd name="connsiteY96" fmla="*/ 4716723 h 5096785"/>
              <a:gd name="connsiteX97" fmla="*/ 6320318 w 12192000"/>
              <a:gd name="connsiteY97" fmla="*/ 4720095 h 5096785"/>
              <a:gd name="connsiteX98" fmla="*/ 6318742 w 12192000"/>
              <a:gd name="connsiteY98" fmla="*/ 4721541 h 5096785"/>
              <a:gd name="connsiteX99" fmla="*/ 6301708 w 12192000"/>
              <a:gd name="connsiteY99" fmla="*/ 4720380 h 5096785"/>
              <a:gd name="connsiteX100" fmla="*/ 6285082 w 12192000"/>
              <a:gd name="connsiteY100" fmla="*/ 4714639 h 5096785"/>
              <a:gd name="connsiteX101" fmla="*/ 6136936 w 12192000"/>
              <a:gd name="connsiteY101" fmla="*/ 4758246 h 5096785"/>
              <a:gd name="connsiteX102" fmla="*/ 5988578 w 12192000"/>
              <a:gd name="connsiteY102" fmla="*/ 4754427 h 5096785"/>
              <a:gd name="connsiteX103" fmla="*/ 5908701 w 12192000"/>
              <a:gd name="connsiteY103" fmla="*/ 4779160 h 5096785"/>
              <a:gd name="connsiteX104" fmla="*/ 5892219 w 12192000"/>
              <a:gd name="connsiteY104" fmla="*/ 4807892 h 5096785"/>
              <a:gd name="connsiteX105" fmla="*/ 5683612 w 12192000"/>
              <a:gd name="connsiteY105" fmla="*/ 4848770 h 5096785"/>
              <a:gd name="connsiteX106" fmla="*/ 5635111 w 12192000"/>
              <a:gd name="connsiteY106" fmla="*/ 4868888 h 5096785"/>
              <a:gd name="connsiteX107" fmla="*/ 5582652 w 12192000"/>
              <a:gd name="connsiteY107" fmla="*/ 4866836 h 5096785"/>
              <a:gd name="connsiteX108" fmla="*/ 5567213 w 12192000"/>
              <a:gd name="connsiteY108" fmla="*/ 4878769 h 5096785"/>
              <a:gd name="connsiteX109" fmla="*/ 5564659 w 12192000"/>
              <a:gd name="connsiteY109" fmla="*/ 4881042 h 5096785"/>
              <a:gd name="connsiteX110" fmla="*/ 5552102 w 12192000"/>
              <a:gd name="connsiteY110" fmla="*/ 4885426 h 5096785"/>
              <a:gd name="connsiteX111" fmla="*/ 5551475 w 12192000"/>
              <a:gd name="connsiteY111" fmla="*/ 4892560 h 5096785"/>
              <a:gd name="connsiteX112" fmla="*/ 5534664 w 12192000"/>
              <a:gd name="connsiteY112" fmla="*/ 4903385 h 5096785"/>
              <a:gd name="connsiteX113" fmla="*/ 5510737 w 12192000"/>
              <a:gd name="connsiteY113" fmla="*/ 4909807 h 5096785"/>
              <a:gd name="connsiteX114" fmla="*/ 5393901 w 12192000"/>
              <a:gd name="connsiteY114" fmla="*/ 4933709 h 5096785"/>
              <a:gd name="connsiteX115" fmla="*/ 5325782 w 12192000"/>
              <a:gd name="connsiteY115" fmla="*/ 4951789 h 5096785"/>
              <a:gd name="connsiteX116" fmla="*/ 5302703 w 12192000"/>
              <a:gd name="connsiteY116" fmla="*/ 4964590 h 5096785"/>
              <a:gd name="connsiteX117" fmla="*/ 5268591 w 12192000"/>
              <a:gd name="connsiteY117" fmla="*/ 4978479 h 5096785"/>
              <a:gd name="connsiteX118" fmla="*/ 5210559 w 12192000"/>
              <a:gd name="connsiteY118" fmla="*/ 5007585 h 5096785"/>
              <a:gd name="connsiteX119" fmla="*/ 5177597 w 12192000"/>
              <a:gd name="connsiteY119" fmla="*/ 5015926 h 5096785"/>
              <a:gd name="connsiteX120" fmla="*/ 5160569 w 12192000"/>
              <a:gd name="connsiteY120" fmla="*/ 5025681 h 5096785"/>
              <a:gd name="connsiteX121" fmla="*/ 5152748 w 12192000"/>
              <a:gd name="connsiteY121" fmla="*/ 5026569 h 5096785"/>
              <a:gd name="connsiteX122" fmla="*/ 5127678 w 12192000"/>
              <a:gd name="connsiteY122" fmla="*/ 5032947 h 5096785"/>
              <a:gd name="connsiteX123" fmla="*/ 5113147 w 12192000"/>
              <a:gd name="connsiteY123" fmla="*/ 5035818 h 5096785"/>
              <a:gd name="connsiteX124" fmla="*/ 5107301 w 12192000"/>
              <a:gd name="connsiteY124" fmla="*/ 5036672 h 5096785"/>
              <a:gd name="connsiteX125" fmla="*/ 5093215 w 12192000"/>
              <a:gd name="connsiteY125" fmla="*/ 5032880 h 5096785"/>
              <a:gd name="connsiteX126" fmla="*/ 5077058 w 12192000"/>
              <a:gd name="connsiteY126" fmla="*/ 5038681 h 5096785"/>
              <a:gd name="connsiteX127" fmla="*/ 5057349 w 12192000"/>
              <a:gd name="connsiteY127" fmla="*/ 5036015 h 5096785"/>
              <a:gd name="connsiteX128" fmla="*/ 5053945 w 12192000"/>
              <a:gd name="connsiteY128" fmla="*/ 5041952 h 5096785"/>
              <a:gd name="connsiteX129" fmla="*/ 5040021 w 12192000"/>
              <a:gd name="connsiteY129" fmla="*/ 5050052 h 5096785"/>
              <a:gd name="connsiteX130" fmla="*/ 5025913 w 12192000"/>
              <a:gd name="connsiteY130" fmla="*/ 5046535 h 5096785"/>
              <a:gd name="connsiteX131" fmla="*/ 4998218 w 12192000"/>
              <a:gd name="connsiteY131" fmla="*/ 5048065 h 5096785"/>
              <a:gd name="connsiteX132" fmla="*/ 4991008 w 12192000"/>
              <a:gd name="connsiteY132" fmla="*/ 5050439 h 5096785"/>
              <a:gd name="connsiteX133" fmla="*/ 4963503 w 12192000"/>
              <a:gd name="connsiteY133" fmla="*/ 5047575 h 5096785"/>
              <a:gd name="connsiteX134" fmla="*/ 4921053 w 12192000"/>
              <a:gd name="connsiteY134" fmla="*/ 5048925 h 5096785"/>
              <a:gd name="connsiteX135" fmla="*/ 4873420 w 12192000"/>
              <a:gd name="connsiteY135" fmla="*/ 5054929 h 5096785"/>
              <a:gd name="connsiteX136" fmla="*/ 4858825 w 12192000"/>
              <a:gd name="connsiteY136" fmla="*/ 5051329 h 5096785"/>
              <a:gd name="connsiteX137" fmla="*/ 4769340 w 12192000"/>
              <a:gd name="connsiteY137" fmla="*/ 5053090 h 5096785"/>
              <a:gd name="connsiteX138" fmla="*/ 4744152 w 12192000"/>
              <a:gd name="connsiteY138" fmla="*/ 5053391 h 5096785"/>
              <a:gd name="connsiteX139" fmla="*/ 4723556 w 12192000"/>
              <a:gd name="connsiteY139" fmla="*/ 5059633 h 5096785"/>
              <a:gd name="connsiteX140" fmla="*/ 4719699 w 12192000"/>
              <a:gd name="connsiteY140" fmla="*/ 5066298 h 5096785"/>
              <a:gd name="connsiteX141" fmla="*/ 4706016 w 12192000"/>
              <a:gd name="connsiteY141" fmla="*/ 5067422 h 5096785"/>
              <a:gd name="connsiteX142" fmla="*/ 4702593 w 12192000"/>
              <a:gd name="connsiteY142" fmla="*/ 5068973 h 5096785"/>
              <a:gd name="connsiteX143" fmla="*/ 4682766 w 12192000"/>
              <a:gd name="connsiteY143" fmla="*/ 5076609 h 5096785"/>
              <a:gd name="connsiteX144" fmla="*/ 4634960 w 12192000"/>
              <a:gd name="connsiteY144" fmla="*/ 5061852 h 5096785"/>
              <a:gd name="connsiteX145" fmla="*/ 4580645 w 12192000"/>
              <a:gd name="connsiteY145" fmla="*/ 5069246 h 5096785"/>
              <a:gd name="connsiteX146" fmla="*/ 4368005 w 12192000"/>
              <a:gd name="connsiteY146" fmla="*/ 5057426 h 5096785"/>
              <a:gd name="connsiteX147" fmla="*/ 4339489 w 12192000"/>
              <a:gd name="connsiteY147" fmla="*/ 5080858 h 5096785"/>
              <a:gd name="connsiteX148" fmla="*/ 4253895 w 12192000"/>
              <a:gd name="connsiteY148" fmla="*/ 5085008 h 5096785"/>
              <a:gd name="connsiteX149" fmla="*/ 4117780 w 12192000"/>
              <a:gd name="connsiteY149" fmla="*/ 5045175 h 5096785"/>
              <a:gd name="connsiteX150" fmla="*/ 3960074 w 12192000"/>
              <a:gd name="connsiteY150" fmla="*/ 5050708 h 5096785"/>
              <a:gd name="connsiteX151" fmla="*/ 3947260 w 12192000"/>
              <a:gd name="connsiteY151" fmla="*/ 5041167 h 5096785"/>
              <a:gd name="connsiteX152" fmla="*/ 3931969 w 12192000"/>
              <a:gd name="connsiteY152" fmla="*/ 5035902 h 5096785"/>
              <a:gd name="connsiteX153" fmla="*/ 3929836 w 12192000"/>
              <a:gd name="connsiteY153" fmla="*/ 5036901 h 5096785"/>
              <a:gd name="connsiteX154" fmla="*/ 3911296 w 12192000"/>
              <a:gd name="connsiteY154" fmla="*/ 5035663 h 5096785"/>
              <a:gd name="connsiteX155" fmla="*/ 3907746 w 12192000"/>
              <a:gd name="connsiteY155" fmla="*/ 5032107 h 5096785"/>
              <a:gd name="connsiteX156" fmla="*/ 3895182 w 12192000"/>
              <a:gd name="connsiteY156" fmla="*/ 5030229 h 5096785"/>
              <a:gd name="connsiteX157" fmla="*/ 3870866 w 12192000"/>
              <a:gd name="connsiteY157" fmla="*/ 5023753 h 5096785"/>
              <a:gd name="connsiteX158" fmla="*/ 3865913 w 12192000"/>
              <a:gd name="connsiteY158" fmla="*/ 5025143 h 5096785"/>
              <a:gd name="connsiteX159" fmla="*/ 3828606 w 12192000"/>
              <a:gd name="connsiteY159" fmla="*/ 5019426 h 5096785"/>
              <a:gd name="connsiteX160" fmla="*/ 3827901 w 12192000"/>
              <a:gd name="connsiteY160" fmla="*/ 5020583 h 5096785"/>
              <a:gd name="connsiteX161" fmla="*/ 3816543 w 12192000"/>
              <a:gd name="connsiteY161" fmla="*/ 5024366 h 5096785"/>
              <a:gd name="connsiteX162" fmla="*/ 3795278 w 12192000"/>
              <a:gd name="connsiteY162" fmla="*/ 5028779 h 5096785"/>
              <a:gd name="connsiteX163" fmla="*/ 3743858 w 12192000"/>
              <a:gd name="connsiteY163" fmla="*/ 5054237 h 5096785"/>
              <a:gd name="connsiteX164" fmla="*/ 3704945 w 12192000"/>
              <a:gd name="connsiteY164" fmla="*/ 5048413 h 5096785"/>
              <a:gd name="connsiteX165" fmla="*/ 3696992 w 12192000"/>
              <a:gd name="connsiteY165" fmla="*/ 5047914 h 5096785"/>
              <a:gd name="connsiteX166" fmla="*/ 3696780 w 12192000"/>
              <a:gd name="connsiteY166" fmla="*/ 5048181 h 5096785"/>
              <a:gd name="connsiteX167" fmla="*/ 3688290 w 12192000"/>
              <a:gd name="connsiteY167" fmla="*/ 5048204 h 5096785"/>
              <a:gd name="connsiteX168" fmla="*/ 3682486 w 12192000"/>
              <a:gd name="connsiteY168" fmla="*/ 5047000 h 5096785"/>
              <a:gd name="connsiteX169" fmla="*/ 3667056 w 12192000"/>
              <a:gd name="connsiteY169" fmla="*/ 5046030 h 5096785"/>
              <a:gd name="connsiteX170" fmla="*/ 3661403 w 12192000"/>
              <a:gd name="connsiteY170" fmla="*/ 5047537 h 5096785"/>
              <a:gd name="connsiteX171" fmla="*/ 3658673 w 12192000"/>
              <a:gd name="connsiteY171" fmla="*/ 5050790 h 5096785"/>
              <a:gd name="connsiteX172" fmla="*/ 3657333 w 12192000"/>
              <a:gd name="connsiteY172" fmla="*/ 5050325 h 5096785"/>
              <a:gd name="connsiteX173" fmla="*/ 3626778 w 12192000"/>
              <a:gd name="connsiteY173" fmla="*/ 5057882 h 5096785"/>
              <a:gd name="connsiteX174" fmla="*/ 3560067 w 12192000"/>
              <a:gd name="connsiteY174" fmla="*/ 5064266 h 5096785"/>
              <a:gd name="connsiteX175" fmla="*/ 3522641 w 12192000"/>
              <a:gd name="connsiteY175" fmla="*/ 5063654 h 5096785"/>
              <a:gd name="connsiteX176" fmla="*/ 3419275 w 12192000"/>
              <a:gd name="connsiteY176" fmla="*/ 5066646 h 5096785"/>
              <a:gd name="connsiteX177" fmla="*/ 3314869 w 12192000"/>
              <a:gd name="connsiteY177" fmla="*/ 5073197 h 5096785"/>
              <a:gd name="connsiteX178" fmla="*/ 3259088 w 12192000"/>
              <a:gd name="connsiteY178" fmla="*/ 5096363 h 5096785"/>
              <a:gd name="connsiteX179" fmla="*/ 3253104 w 12192000"/>
              <a:gd name="connsiteY179" fmla="*/ 5096785 h 5096785"/>
              <a:gd name="connsiteX180" fmla="*/ 3238751 w 12192000"/>
              <a:gd name="connsiteY180" fmla="*/ 5092996 h 5096785"/>
              <a:gd name="connsiteX181" fmla="*/ 3233681 w 12192000"/>
              <a:gd name="connsiteY181" fmla="*/ 5090758 h 5096785"/>
              <a:gd name="connsiteX182" fmla="*/ 3225562 w 12192000"/>
              <a:gd name="connsiteY182" fmla="*/ 5089215 h 5096785"/>
              <a:gd name="connsiteX183" fmla="*/ 3225260 w 12192000"/>
              <a:gd name="connsiteY183" fmla="*/ 5089437 h 5096785"/>
              <a:gd name="connsiteX184" fmla="*/ 3217859 w 12192000"/>
              <a:gd name="connsiteY184" fmla="*/ 5087484 h 5096785"/>
              <a:gd name="connsiteX185" fmla="*/ 3182980 w 12192000"/>
              <a:gd name="connsiteY185" fmla="*/ 5074650 h 5096785"/>
              <a:gd name="connsiteX186" fmla="*/ 3123938 w 12192000"/>
              <a:gd name="connsiteY186" fmla="*/ 5089912 h 5096785"/>
              <a:gd name="connsiteX187" fmla="*/ 3101912 w 12192000"/>
              <a:gd name="connsiteY187" fmla="*/ 5090281 h 5096785"/>
              <a:gd name="connsiteX188" fmla="*/ 3089591 w 12192000"/>
              <a:gd name="connsiteY188" fmla="*/ 5091865 h 5096785"/>
              <a:gd name="connsiteX189" fmla="*/ 3088465 w 12192000"/>
              <a:gd name="connsiteY189" fmla="*/ 5092858 h 5096785"/>
              <a:gd name="connsiteX190" fmla="*/ 3055081 w 12192000"/>
              <a:gd name="connsiteY190" fmla="*/ 5080424 h 5096785"/>
              <a:gd name="connsiteX191" fmla="*/ 3049807 w 12192000"/>
              <a:gd name="connsiteY191" fmla="*/ 5080860 h 5096785"/>
              <a:gd name="connsiteX192" fmla="*/ 3029122 w 12192000"/>
              <a:gd name="connsiteY192" fmla="*/ 5070085 h 5096785"/>
              <a:gd name="connsiteX193" fmla="*/ 3017862 w 12192000"/>
              <a:gd name="connsiteY193" fmla="*/ 5065942 h 5096785"/>
              <a:gd name="connsiteX194" fmla="*/ 3015868 w 12192000"/>
              <a:gd name="connsiteY194" fmla="*/ 5061832 h 5096785"/>
              <a:gd name="connsiteX195" fmla="*/ 2998644 w 12192000"/>
              <a:gd name="connsiteY195" fmla="*/ 5057210 h 5096785"/>
              <a:gd name="connsiteX196" fmla="*/ 2996219 w 12192000"/>
              <a:gd name="connsiteY196" fmla="*/ 5057788 h 5096785"/>
              <a:gd name="connsiteX197" fmla="*/ 2983676 w 12192000"/>
              <a:gd name="connsiteY197" fmla="*/ 5049852 h 5096785"/>
              <a:gd name="connsiteX198" fmla="*/ 2975170 w 12192000"/>
              <a:gd name="connsiteY198" fmla="*/ 5038214 h 5096785"/>
              <a:gd name="connsiteX199" fmla="*/ 2822441 w 12192000"/>
              <a:gd name="connsiteY199" fmla="*/ 5014517 h 5096785"/>
              <a:gd name="connsiteX200" fmla="*/ 2532669 w 12192000"/>
              <a:gd name="connsiteY200" fmla="*/ 4940573 h 5096785"/>
              <a:gd name="connsiteX201" fmla="*/ 2389931 w 12192000"/>
              <a:gd name="connsiteY201" fmla="*/ 4905785 h 5096785"/>
              <a:gd name="connsiteX202" fmla="*/ 2335186 w 12192000"/>
              <a:gd name="connsiteY202" fmla="*/ 4902957 h 5096785"/>
              <a:gd name="connsiteX203" fmla="*/ 2295307 w 12192000"/>
              <a:gd name="connsiteY203" fmla="*/ 4879800 h 5096785"/>
              <a:gd name="connsiteX204" fmla="*/ 2273393 w 12192000"/>
              <a:gd name="connsiteY204" fmla="*/ 4883565 h 5096785"/>
              <a:gd name="connsiteX205" fmla="*/ 2269523 w 12192000"/>
              <a:gd name="connsiteY205" fmla="*/ 4884442 h 5096785"/>
              <a:gd name="connsiteX206" fmla="*/ 2256015 w 12192000"/>
              <a:gd name="connsiteY206" fmla="*/ 4883014 h 5096785"/>
              <a:gd name="connsiteX207" fmla="*/ 2249731 w 12192000"/>
              <a:gd name="connsiteY207" fmla="*/ 4888778 h 5096785"/>
              <a:gd name="connsiteX208" fmla="*/ 2227629 w 12192000"/>
              <a:gd name="connsiteY208" fmla="*/ 4891047 h 5096785"/>
              <a:gd name="connsiteX209" fmla="*/ 2203460 w 12192000"/>
              <a:gd name="connsiteY209" fmla="*/ 4886696 h 5096785"/>
              <a:gd name="connsiteX210" fmla="*/ 2091528 w 12192000"/>
              <a:gd name="connsiteY210" fmla="*/ 4859155 h 5096785"/>
              <a:gd name="connsiteX211" fmla="*/ 2022901 w 12192000"/>
              <a:gd name="connsiteY211" fmla="*/ 4846594 h 5096785"/>
              <a:gd name="connsiteX212" fmla="*/ 1994227 w 12192000"/>
              <a:gd name="connsiteY212" fmla="*/ 4847973 h 5096785"/>
              <a:gd name="connsiteX213" fmla="*/ 1955936 w 12192000"/>
              <a:gd name="connsiteY213" fmla="*/ 4845765 h 5096785"/>
              <a:gd name="connsiteX214" fmla="*/ 1741924 w 12192000"/>
              <a:gd name="connsiteY214" fmla="*/ 4808054 h 5096785"/>
              <a:gd name="connsiteX215" fmla="*/ 1734410 w 12192000"/>
              <a:gd name="connsiteY215" fmla="*/ 4811675 h 5096785"/>
              <a:gd name="connsiteX216" fmla="*/ 1691423 w 12192000"/>
              <a:gd name="connsiteY216" fmla="*/ 4802777 h 5096785"/>
              <a:gd name="connsiteX217" fmla="*/ 1554504 w 12192000"/>
              <a:gd name="connsiteY217" fmla="*/ 4739985 h 5096785"/>
              <a:gd name="connsiteX218" fmla="*/ 1470119 w 12192000"/>
              <a:gd name="connsiteY218" fmla="*/ 4723470 h 5096785"/>
              <a:gd name="connsiteX219" fmla="*/ 1437967 w 12192000"/>
              <a:gd name="connsiteY219" fmla="*/ 4722710 h 5096785"/>
              <a:gd name="connsiteX220" fmla="*/ 1384234 w 12192000"/>
              <a:gd name="connsiteY220" fmla="*/ 4721117 h 5096785"/>
              <a:gd name="connsiteX221" fmla="*/ 1338647 w 12192000"/>
              <a:gd name="connsiteY221" fmla="*/ 4732483 h 5096785"/>
              <a:gd name="connsiteX222" fmla="*/ 1295869 w 12192000"/>
              <a:gd name="connsiteY222" fmla="*/ 4726175 h 5096785"/>
              <a:gd name="connsiteX223" fmla="*/ 1292949 w 12192000"/>
              <a:gd name="connsiteY223" fmla="*/ 4708469 h 5096785"/>
              <a:gd name="connsiteX224" fmla="*/ 1244908 w 12192000"/>
              <a:gd name="connsiteY224" fmla="*/ 4706993 h 5096785"/>
              <a:gd name="connsiteX225" fmla="*/ 1171266 w 12192000"/>
              <a:gd name="connsiteY225" fmla="*/ 4706535 h 5096785"/>
              <a:gd name="connsiteX226" fmla="*/ 1160868 w 12192000"/>
              <a:gd name="connsiteY226" fmla="*/ 4701936 h 5096785"/>
              <a:gd name="connsiteX227" fmla="*/ 1147599 w 12192000"/>
              <a:gd name="connsiteY227" fmla="*/ 4714833 h 5096785"/>
              <a:gd name="connsiteX228" fmla="*/ 1119603 w 12192000"/>
              <a:gd name="connsiteY228" fmla="*/ 4721303 h 5096785"/>
              <a:gd name="connsiteX229" fmla="*/ 997851 w 12192000"/>
              <a:gd name="connsiteY229" fmla="*/ 4722336 h 5096785"/>
              <a:gd name="connsiteX230" fmla="*/ 976455 w 12192000"/>
              <a:gd name="connsiteY230" fmla="*/ 4726407 h 5096785"/>
              <a:gd name="connsiteX231" fmla="*/ 949939 w 12192000"/>
              <a:gd name="connsiteY231" fmla="*/ 4719699 h 5096785"/>
              <a:gd name="connsiteX232" fmla="*/ 894148 w 12192000"/>
              <a:gd name="connsiteY232" fmla="*/ 4710406 h 5096785"/>
              <a:gd name="connsiteX233" fmla="*/ 857990 w 12192000"/>
              <a:gd name="connsiteY233" fmla="*/ 4696844 h 5096785"/>
              <a:gd name="connsiteX234" fmla="*/ 848649 w 12192000"/>
              <a:gd name="connsiteY234" fmla="*/ 4704021 h 5096785"/>
              <a:gd name="connsiteX235" fmla="*/ 826436 w 12192000"/>
              <a:gd name="connsiteY235" fmla="*/ 4707421 h 5096785"/>
              <a:gd name="connsiteX236" fmla="*/ 733052 w 12192000"/>
              <a:gd name="connsiteY236" fmla="*/ 4701884 h 5096785"/>
              <a:gd name="connsiteX237" fmla="*/ 716185 w 12192000"/>
              <a:gd name="connsiteY237" fmla="*/ 4703827 h 5096785"/>
              <a:gd name="connsiteX238" fmla="*/ 696663 w 12192000"/>
              <a:gd name="connsiteY238" fmla="*/ 4697420 h 5096785"/>
              <a:gd name="connsiteX239" fmla="*/ 582722 w 12192000"/>
              <a:gd name="connsiteY239" fmla="*/ 4658637 h 5096785"/>
              <a:gd name="connsiteX240" fmla="*/ 581118 w 12192000"/>
              <a:gd name="connsiteY240" fmla="*/ 4654120 h 5096785"/>
              <a:gd name="connsiteX241" fmla="*/ 546453 w 12192000"/>
              <a:gd name="connsiteY241" fmla="*/ 4652542 h 5096785"/>
              <a:gd name="connsiteX242" fmla="*/ 536773 w 12192000"/>
              <a:gd name="connsiteY242" fmla="*/ 4644609 h 5096785"/>
              <a:gd name="connsiteX243" fmla="*/ 518899 w 12192000"/>
              <a:gd name="connsiteY243" fmla="*/ 4642839 h 5096785"/>
              <a:gd name="connsiteX244" fmla="*/ 388896 w 12192000"/>
              <a:gd name="connsiteY244" fmla="*/ 4619173 h 5096785"/>
              <a:gd name="connsiteX245" fmla="*/ 366479 w 12192000"/>
              <a:gd name="connsiteY245" fmla="*/ 4618896 h 5096785"/>
              <a:gd name="connsiteX246" fmla="*/ 342781 w 12192000"/>
              <a:gd name="connsiteY246" fmla="*/ 4601239 h 5096785"/>
              <a:gd name="connsiteX247" fmla="*/ 255925 w 12192000"/>
              <a:gd name="connsiteY247" fmla="*/ 4598685 h 5096785"/>
              <a:gd name="connsiteX248" fmla="*/ 226919 w 12192000"/>
              <a:gd name="connsiteY248" fmla="*/ 4598460 h 5096785"/>
              <a:gd name="connsiteX249" fmla="*/ 213925 w 12192000"/>
              <a:gd name="connsiteY249" fmla="*/ 4597783 h 5096785"/>
              <a:gd name="connsiteX250" fmla="*/ 215196 w 12192000"/>
              <a:gd name="connsiteY250" fmla="*/ 4588576 h 5096785"/>
              <a:gd name="connsiteX251" fmla="*/ 180214 w 12192000"/>
              <a:gd name="connsiteY251" fmla="*/ 4583701 h 5096785"/>
              <a:gd name="connsiteX252" fmla="*/ 83203 w 12192000"/>
              <a:gd name="connsiteY252" fmla="*/ 4531664 h 5096785"/>
              <a:gd name="connsiteX253" fmla="*/ 4106 w 12192000"/>
              <a:gd name="connsiteY253" fmla="*/ 4517202 h 5096785"/>
              <a:gd name="connsiteX254" fmla="*/ 0 w 12192000"/>
              <a:gd name="connsiteY254" fmla="*/ 4516084 h 5096785"/>
              <a:gd name="connsiteX255" fmla="*/ 0 w 12192000"/>
              <a:gd name="connsiteY255"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67212 w 12192000"/>
              <a:gd name="connsiteY81" fmla="*/ 4647518 h 5096785"/>
              <a:gd name="connsiteX82" fmla="*/ 6552021 w 12192000"/>
              <a:gd name="connsiteY82" fmla="*/ 4650379 h 5096785"/>
              <a:gd name="connsiteX83" fmla="*/ 6545925 w 12192000"/>
              <a:gd name="connsiteY83" fmla="*/ 4650675 h 5096785"/>
              <a:gd name="connsiteX84" fmla="*/ 6537822 w 12192000"/>
              <a:gd name="connsiteY84" fmla="*/ 4652769 h 5096785"/>
              <a:gd name="connsiteX85" fmla="*/ 6537743 w 12192000"/>
              <a:gd name="connsiteY85" fmla="*/ 4653068 h 5096785"/>
              <a:gd name="connsiteX86" fmla="*/ 6529914 w 12192000"/>
              <a:gd name="connsiteY86" fmla="*/ 4654543 h 5096785"/>
              <a:gd name="connsiteX87" fmla="*/ 6490057 w 12192000"/>
              <a:gd name="connsiteY87" fmla="*/ 4658624 h 5096785"/>
              <a:gd name="connsiteX88" fmla="*/ 6452621 w 12192000"/>
              <a:gd name="connsiteY88" fmla="*/ 4694822 h 5096785"/>
              <a:gd name="connsiteX89" fmla="*/ 6434329 w 12192000"/>
              <a:gd name="connsiteY89" fmla="*/ 4704111 h 5096785"/>
              <a:gd name="connsiteX90" fmla="*/ 6425215 w 12192000"/>
              <a:gd name="connsiteY90" fmla="*/ 4710396 h 5096785"/>
              <a:gd name="connsiteX91" fmla="*/ 6425070 w 12192000"/>
              <a:gd name="connsiteY91" fmla="*/ 4711644 h 5096785"/>
              <a:gd name="connsiteX92" fmla="*/ 6386800 w 12192000"/>
              <a:gd name="connsiteY92" fmla="*/ 4715431 h 5096785"/>
              <a:gd name="connsiteX93" fmla="*/ 6382703 w 12192000"/>
              <a:gd name="connsiteY93" fmla="*/ 4717930 h 5096785"/>
              <a:gd name="connsiteX94" fmla="*/ 6356495 w 12192000"/>
              <a:gd name="connsiteY94" fmla="*/ 4717843 h 5096785"/>
              <a:gd name="connsiteX95" fmla="*/ 6343628 w 12192000"/>
              <a:gd name="connsiteY95" fmla="*/ 4719161 h 5096785"/>
              <a:gd name="connsiteX96" fmla="*/ 6338605 w 12192000"/>
              <a:gd name="connsiteY96" fmla="*/ 4716723 h 5096785"/>
              <a:gd name="connsiteX97" fmla="*/ 6320318 w 12192000"/>
              <a:gd name="connsiteY97" fmla="*/ 4720095 h 5096785"/>
              <a:gd name="connsiteX98" fmla="*/ 6318742 w 12192000"/>
              <a:gd name="connsiteY98" fmla="*/ 4721541 h 5096785"/>
              <a:gd name="connsiteX99" fmla="*/ 6301708 w 12192000"/>
              <a:gd name="connsiteY99" fmla="*/ 4720380 h 5096785"/>
              <a:gd name="connsiteX100" fmla="*/ 6285082 w 12192000"/>
              <a:gd name="connsiteY100" fmla="*/ 4714639 h 5096785"/>
              <a:gd name="connsiteX101" fmla="*/ 6136936 w 12192000"/>
              <a:gd name="connsiteY101" fmla="*/ 4758246 h 5096785"/>
              <a:gd name="connsiteX102" fmla="*/ 5988578 w 12192000"/>
              <a:gd name="connsiteY102" fmla="*/ 4754427 h 5096785"/>
              <a:gd name="connsiteX103" fmla="*/ 5908701 w 12192000"/>
              <a:gd name="connsiteY103" fmla="*/ 4779160 h 5096785"/>
              <a:gd name="connsiteX104" fmla="*/ 5892219 w 12192000"/>
              <a:gd name="connsiteY104" fmla="*/ 4807892 h 5096785"/>
              <a:gd name="connsiteX105" fmla="*/ 5683612 w 12192000"/>
              <a:gd name="connsiteY105" fmla="*/ 4848770 h 5096785"/>
              <a:gd name="connsiteX106" fmla="*/ 5635111 w 12192000"/>
              <a:gd name="connsiteY106" fmla="*/ 4868888 h 5096785"/>
              <a:gd name="connsiteX107" fmla="*/ 5582652 w 12192000"/>
              <a:gd name="connsiteY107" fmla="*/ 4866836 h 5096785"/>
              <a:gd name="connsiteX108" fmla="*/ 5567213 w 12192000"/>
              <a:gd name="connsiteY108" fmla="*/ 4878769 h 5096785"/>
              <a:gd name="connsiteX109" fmla="*/ 5564659 w 12192000"/>
              <a:gd name="connsiteY109" fmla="*/ 4881042 h 5096785"/>
              <a:gd name="connsiteX110" fmla="*/ 5552102 w 12192000"/>
              <a:gd name="connsiteY110" fmla="*/ 4885426 h 5096785"/>
              <a:gd name="connsiteX111" fmla="*/ 5551475 w 12192000"/>
              <a:gd name="connsiteY111" fmla="*/ 4892560 h 5096785"/>
              <a:gd name="connsiteX112" fmla="*/ 5534664 w 12192000"/>
              <a:gd name="connsiteY112" fmla="*/ 4903385 h 5096785"/>
              <a:gd name="connsiteX113" fmla="*/ 5510737 w 12192000"/>
              <a:gd name="connsiteY113" fmla="*/ 4909807 h 5096785"/>
              <a:gd name="connsiteX114" fmla="*/ 5393901 w 12192000"/>
              <a:gd name="connsiteY114" fmla="*/ 4933709 h 5096785"/>
              <a:gd name="connsiteX115" fmla="*/ 5325782 w 12192000"/>
              <a:gd name="connsiteY115" fmla="*/ 4951789 h 5096785"/>
              <a:gd name="connsiteX116" fmla="*/ 5302703 w 12192000"/>
              <a:gd name="connsiteY116" fmla="*/ 4964590 h 5096785"/>
              <a:gd name="connsiteX117" fmla="*/ 5268591 w 12192000"/>
              <a:gd name="connsiteY117" fmla="*/ 4978479 h 5096785"/>
              <a:gd name="connsiteX118" fmla="*/ 5210559 w 12192000"/>
              <a:gd name="connsiteY118" fmla="*/ 5007585 h 5096785"/>
              <a:gd name="connsiteX119" fmla="*/ 5177597 w 12192000"/>
              <a:gd name="connsiteY119" fmla="*/ 5015926 h 5096785"/>
              <a:gd name="connsiteX120" fmla="*/ 5160569 w 12192000"/>
              <a:gd name="connsiteY120" fmla="*/ 5025681 h 5096785"/>
              <a:gd name="connsiteX121" fmla="*/ 5152748 w 12192000"/>
              <a:gd name="connsiteY121" fmla="*/ 5026569 h 5096785"/>
              <a:gd name="connsiteX122" fmla="*/ 5127678 w 12192000"/>
              <a:gd name="connsiteY122" fmla="*/ 5032947 h 5096785"/>
              <a:gd name="connsiteX123" fmla="*/ 5113147 w 12192000"/>
              <a:gd name="connsiteY123" fmla="*/ 5035818 h 5096785"/>
              <a:gd name="connsiteX124" fmla="*/ 5107301 w 12192000"/>
              <a:gd name="connsiteY124" fmla="*/ 5036672 h 5096785"/>
              <a:gd name="connsiteX125" fmla="*/ 5093215 w 12192000"/>
              <a:gd name="connsiteY125" fmla="*/ 5032880 h 5096785"/>
              <a:gd name="connsiteX126" fmla="*/ 5077058 w 12192000"/>
              <a:gd name="connsiteY126" fmla="*/ 5038681 h 5096785"/>
              <a:gd name="connsiteX127" fmla="*/ 5057349 w 12192000"/>
              <a:gd name="connsiteY127" fmla="*/ 5036015 h 5096785"/>
              <a:gd name="connsiteX128" fmla="*/ 5053945 w 12192000"/>
              <a:gd name="connsiteY128" fmla="*/ 5041952 h 5096785"/>
              <a:gd name="connsiteX129" fmla="*/ 5040021 w 12192000"/>
              <a:gd name="connsiteY129" fmla="*/ 5050052 h 5096785"/>
              <a:gd name="connsiteX130" fmla="*/ 5025913 w 12192000"/>
              <a:gd name="connsiteY130" fmla="*/ 5046535 h 5096785"/>
              <a:gd name="connsiteX131" fmla="*/ 4998218 w 12192000"/>
              <a:gd name="connsiteY131" fmla="*/ 5048065 h 5096785"/>
              <a:gd name="connsiteX132" fmla="*/ 4991008 w 12192000"/>
              <a:gd name="connsiteY132" fmla="*/ 5050439 h 5096785"/>
              <a:gd name="connsiteX133" fmla="*/ 4963503 w 12192000"/>
              <a:gd name="connsiteY133" fmla="*/ 5047575 h 5096785"/>
              <a:gd name="connsiteX134" fmla="*/ 4921053 w 12192000"/>
              <a:gd name="connsiteY134" fmla="*/ 5048925 h 5096785"/>
              <a:gd name="connsiteX135" fmla="*/ 4873420 w 12192000"/>
              <a:gd name="connsiteY135" fmla="*/ 5054929 h 5096785"/>
              <a:gd name="connsiteX136" fmla="*/ 4858825 w 12192000"/>
              <a:gd name="connsiteY136" fmla="*/ 5051329 h 5096785"/>
              <a:gd name="connsiteX137" fmla="*/ 4769340 w 12192000"/>
              <a:gd name="connsiteY137" fmla="*/ 5053090 h 5096785"/>
              <a:gd name="connsiteX138" fmla="*/ 4744152 w 12192000"/>
              <a:gd name="connsiteY138" fmla="*/ 5053391 h 5096785"/>
              <a:gd name="connsiteX139" fmla="*/ 4723556 w 12192000"/>
              <a:gd name="connsiteY139" fmla="*/ 5059633 h 5096785"/>
              <a:gd name="connsiteX140" fmla="*/ 4719699 w 12192000"/>
              <a:gd name="connsiteY140" fmla="*/ 5066298 h 5096785"/>
              <a:gd name="connsiteX141" fmla="*/ 4706016 w 12192000"/>
              <a:gd name="connsiteY141" fmla="*/ 5067422 h 5096785"/>
              <a:gd name="connsiteX142" fmla="*/ 4702593 w 12192000"/>
              <a:gd name="connsiteY142" fmla="*/ 5068973 h 5096785"/>
              <a:gd name="connsiteX143" fmla="*/ 4682766 w 12192000"/>
              <a:gd name="connsiteY143" fmla="*/ 5076609 h 5096785"/>
              <a:gd name="connsiteX144" fmla="*/ 4634960 w 12192000"/>
              <a:gd name="connsiteY144" fmla="*/ 5061852 h 5096785"/>
              <a:gd name="connsiteX145" fmla="*/ 4580645 w 12192000"/>
              <a:gd name="connsiteY145" fmla="*/ 5069246 h 5096785"/>
              <a:gd name="connsiteX146" fmla="*/ 4368005 w 12192000"/>
              <a:gd name="connsiteY146" fmla="*/ 5057426 h 5096785"/>
              <a:gd name="connsiteX147" fmla="*/ 4339489 w 12192000"/>
              <a:gd name="connsiteY147" fmla="*/ 5080858 h 5096785"/>
              <a:gd name="connsiteX148" fmla="*/ 4253895 w 12192000"/>
              <a:gd name="connsiteY148" fmla="*/ 5085008 h 5096785"/>
              <a:gd name="connsiteX149" fmla="*/ 4117780 w 12192000"/>
              <a:gd name="connsiteY149" fmla="*/ 5045175 h 5096785"/>
              <a:gd name="connsiteX150" fmla="*/ 3960074 w 12192000"/>
              <a:gd name="connsiteY150" fmla="*/ 5050708 h 5096785"/>
              <a:gd name="connsiteX151" fmla="*/ 3947260 w 12192000"/>
              <a:gd name="connsiteY151" fmla="*/ 5041167 h 5096785"/>
              <a:gd name="connsiteX152" fmla="*/ 3931969 w 12192000"/>
              <a:gd name="connsiteY152" fmla="*/ 5035902 h 5096785"/>
              <a:gd name="connsiteX153" fmla="*/ 3929836 w 12192000"/>
              <a:gd name="connsiteY153" fmla="*/ 5036901 h 5096785"/>
              <a:gd name="connsiteX154" fmla="*/ 3911296 w 12192000"/>
              <a:gd name="connsiteY154" fmla="*/ 5035663 h 5096785"/>
              <a:gd name="connsiteX155" fmla="*/ 3907746 w 12192000"/>
              <a:gd name="connsiteY155" fmla="*/ 5032107 h 5096785"/>
              <a:gd name="connsiteX156" fmla="*/ 3895182 w 12192000"/>
              <a:gd name="connsiteY156" fmla="*/ 5030229 h 5096785"/>
              <a:gd name="connsiteX157" fmla="*/ 3870866 w 12192000"/>
              <a:gd name="connsiteY157" fmla="*/ 5023753 h 5096785"/>
              <a:gd name="connsiteX158" fmla="*/ 3865913 w 12192000"/>
              <a:gd name="connsiteY158" fmla="*/ 5025143 h 5096785"/>
              <a:gd name="connsiteX159" fmla="*/ 3828606 w 12192000"/>
              <a:gd name="connsiteY159" fmla="*/ 5019426 h 5096785"/>
              <a:gd name="connsiteX160" fmla="*/ 3827901 w 12192000"/>
              <a:gd name="connsiteY160" fmla="*/ 5020583 h 5096785"/>
              <a:gd name="connsiteX161" fmla="*/ 3816543 w 12192000"/>
              <a:gd name="connsiteY161" fmla="*/ 5024366 h 5096785"/>
              <a:gd name="connsiteX162" fmla="*/ 3795278 w 12192000"/>
              <a:gd name="connsiteY162" fmla="*/ 5028779 h 5096785"/>
              <a:gd name="connsiteX163" fmla="*/ 3743858 w 12192000"/>
              <a:gd name="connsiteY163" fmla="*/ 5054237 h 5096785"/>
              <a:gd name="connsiteX164" fmla="*/ 3704945 w 12192000"/>
              <a:gd name="connsiteY164" fmla="*/ 5048413 h 5096785"/>
              <a:gd name="connsiteX165" fmla="*/ 3696992 w 12192000"/>
              <a:gd name="connsiteY165" fmla="*/ 5047914 h 5096785"/>
              <a:gd name="connsiteX166" fmla="*/ 3696780 w 12192000"/>
              <a:gd name="connsiteY166" fmla="*/ 5048181 h 5096785"/>
              <a:gd name="connsiteX167" fmla="*/ 3688290 w 12192000"/>
              <a:gd name="connsiteY167" fmla="*/ 5048204 h 5096785"/>
              <a:gd name="connsiteX168" fmla="*/ 3682486 w 12192000"/>
              <a:gd name="connsiteY168" fmla="*/ 5047000 h 5096785"/>
              <a:gd name="connsiteX169" fmla="*/ 3667056 w 12192000"/>
              <a:gd name="connsiteY169" fmla="*/ 5046030 h 5096785"/>
              <a:gd name="connsiteX170" fmla="*/ 3661403 w 12192000"/>
              <a:gd name="connsiteY170" fmla="*/ 5047537 h 5096785"/>
              <a:gd name="connsiteX171" fmla="*/ 3658673 w 12192000"/>
              <a:gd name="connsiteY171" fmla="*/ 5050790 h 5096785"/>
              <a:gd name="connsiteX172" fmla="*/ 3657333 w 12192000"/>
              <a:gd name="connsiteY172" fmla="*/ 5050325 h 5096785"/>
              <a:gd name="connsiteX173" fmla="*/ 3626778 w 12192000"/>
              <a:gd name="connsiteY173" fmla="*/ 5057882 h 5096785"/>
              <a:gd name="connsiteX174" fmla="*/ 3560067 w 12192000"/>
              <a:gd name="connsiteY174" fmla="*/ 5064266 h 5096785"/>
              <a:gd name="connsiteX175" fmla="*/ 3522641 w 12192000"/>
              <a:gd name="connsiteY175" fmla="*/ 5063654 h 5096785"/>
              <a:gd name="connsiteX176" fmla="*/ 3419275 w 12192000"/>
              <a:gd name="connsiteY176" fmla="*/ 5066646 h 5096785"/>
              <a:gd name="connsiteX177" fmla="*/ 3314869 w 12192000"/>
              <a:gd name="connsiteY177" fmla="*/ 5073197 h 5096785"/>
              <a:gd name="connsiteX178" fmla="*/ 3259088 w 12192000"/>
              <a:gd name="connsiteY178" fmla="*/ 5096363 h 5096785"/>
              <a:gd name="connsiteX179" fmla="*/ 3253104 w 12192000"/>
              <a:gd name="connsiteY179" fmla="*/ 5096785 h 5096785"/>
              <a:gd name="connsiteX180" fmla="*/ 3238751 w 12192000"/>
              <a:gd name="connsiteY180" fmla="*/ 5092996 h 5096785"/>
              <a:gd name="connsiteX181" fmla="*/ 3233681 w 12192000"/>
              <a:gd name="connsiteY181" fmla="*/ 5090758 h 5096785"/>
              <a:gd name="connsiteX182" fmla="*/ 3225562 w 12192000"/>
              <a:gd name="connsiteY182" fmla="*/ 5089215 h 5096785"/>
              <a:gd name="connsiteX183" fmla="*/ 3225260 w 12192000"/>
              <a:gd name="connsiteY183" fmla="*/ 5089437 h 5096785"/>
              <a:gd name="connsiteX184" fmla="*/ 3217859 w 12192000"/>
              <a:gd name="connsiteY184" fmla="*/ 5087484 h 5096785"/>
              <a:gd name="connsiteX185" fmla="*/ 3182980 w 12192000"/>
              <a:gd name="connsiteY185" fmla="*/ 5074650 h 5096785"/>
              <a:gd name="connsiteX186" fmla="*/ 3123938 w 12192000"/>
              <a:gd name="connsiteY186" fmla="*/ 5089912 h 5096785"/>
              <a:gd name="connsiteX187" fmla="*/ 3101912 w 12192000"/>
              <a:gd name="connsiteY187" fmla="*/ 5090281 h 5096785"/>
              <a:gd name="connsiteX188" fmla="*/ 3089591 w 12192000"/>
              <a:gd name="connsiteY188" fmla="*/ 5091865 h 5096785"/>
              <a:gd name="connsiteX189" fmla="*/ 3088465 w 12192000"/>
              <a:gd name="connsiteY189" fmla="*/ 5092858 h 5096785"/>
              <a:gd name="connsiteX190" fmla="*/ 3055081 w 12192000"/>
              <a:gd name="connsiteY190" fmla="*/ 5080424 h 5096785"/>
              <a:gd name="connsiteX191" fmla="*/ 3049807 w 12192000"/>
              <a:gd name="connsiteY191" fmla="*/ 5080860 h 5096785"/>
              <a:gd name="connsiteX192" fmla="*/ 3029122 w 12192000"/>
              <a:gd name="connsiteY192" fmla="*/ 5070085 h 5096785"/>
              <a:gd name="connsiteX193" fmla="*/ 3017862 w 12192000"/>
              <a:gd name="connsiteY193" fmla="*/ 5065942 h 5096785"/>
              <a:gd name="connsiteX194" fmla="*/ 3015868 w 12192000"/>
              <a:gd name="connsiteY194" fmla="*/ 5061832 h 5096785"/>
              <a:gd name="connsiteX195" fmla="*/ 2998644 w 12192000"/>
              <a:gd name="connsiteY195" fmla="*/ 5057210 h 5096785"/>
              <a:gd name="connsiteX196" fmla="*/ 2996219 w 12192000"/>
              <a:gd name="connsiteY196" fmla="*/ 5057788 h 5096785"/>
              <a:gd name="connsiteX197" fmla="*/ 2983676 w 12192000"/>
              <a:gd name="connsiteY197" fmla="*/ 5049852 h 5096785"/>
              <a:gd name="connsiteX198" fmla="*/ 2975170 w 12192000"/>
              <a:gd name="connsiteY198" fmla="*/ 5038214 h 5096785"/>
              <a:gd name="connsiteX199" fmla="*/ 2758830 w 12192000"/>
              <a:gd name="connsiteY199" fmla="*/ 4974760 h 5096785"/>
              <a:gd name="connsiteX200" fmla="*/ 2532669 w 12192000"/>
              <a:gd name="connsiteY200" fmla="*/ 4940573 h 5096785"/>
              <a:gd name="connsiteX201" fmla="*/ 2389931 w 12192000"/>
              <a:gd name="connsiteY201" fmla="*/ 4905785 h 5096785"/>
              <a:gd name="connsiteX202" fmla="*/ 2335186 w 12192000"/>
              <a:gd name="connsiteY202" fmla="*/ 4902957 h 5096785"/>
              <a:gd name="connsiteX203" fmla="*/ 2295307 w 12192000"/>
              <a:gd name="connsiteY203" fmla="*/ 4879800 h 5096785"/>
              <a:gd name="connsiteX204" fmla="*/ 2273393 w 12192000"/>
              <a:gd name="connsiteY204" fmla="*/ 4883565 h 5096785"/>
              <a:gd name="connsiteX205" fmla="*/ 2269523 w 12192000"/>
              <a:gd name="connsiteY205" fmla="*/ 4884442 h 5096785"/>
              <a:gd name="connsiteX206" fmla="*/ 2256015 w 12192000"/>
              <a:gd name="connsiteY206" fmla="*/ 4883014 h 5096785"/>
              <a:gd name="connsiteX207" fmla="*/ 2249731 w 12192000"/>
              <a:gd name="connsiteY207" fmla="*/ 4888778 h 5096785"/>
              <a:gd name="connsiteX208" fmla="*/ 2227629 w 12192000"/>
              <a:gd name="connsiteY208" fmla="*/ 4891047 h 5096785"/>
              <a:gd name="connsiteX209" fmla="*/ 2203460 w 12192000"/>
              <a:gd name="connsiteY209" fmla="*/ 4886696 h 5096785"/>
              <a:gd name="connsiteX210" fmla="*/ 2091528 w 12192000"/>
              <a:gd name="connsiteY210" fmla="*/ 4859155 h 5096785"/>
              <a:gd name="connsiteX211" fmla="*/ 2022901 w 12192000"/>
              <a:gd name="connsiteY211" fmla="*/ 4846594 h 5096785"/>
              <a:gd name="connsiteX212" fmla="*/ 1994227 w 12192000"/>
              <a:gd name="connsiteY212" fmla="*/ 4847973 h 5096785"/>
              <a:gd name="connsiteX213" fmla="*/ 1955936 w 12192000"/>
              <a:gd name="connsiteY213" fmla="*/ 4845765 h 5096785"/>
              <a:gd name="connsiteX214" fmla="*/ 1741924 w 12192000"/>
              <a:gd name="connsiteY214" fmla="*/ 4808054 h 5096785"/>
              <a:gd name="connsiteX215" fmla="*/ 1734410 w 12192000"/>
              <a:gd name="connsiteY215" fmla="*/ 4811675 h 5096785"/>
              <a:gd name="connsiteX216" fmla="*/ 1691423 w 12192000"/>
              <a:gd name="connsiteY216" fmla="*/ 4802777 h 5096785"/>
              <a:gd name="connsiteX217" fmla="*/ 1554504 w 12192000"/>
              <a:gd name="connsiteY217" fmla="*/ 4739985 h 5096785"/>
              <a:gd name="connsiteX218" fmla="*/ 1470119 w 12192000"/>
              <a:gd name="connsiteY218" fmla="*/ 4723470 h 5096785"/>
              <a:gd name="connsiteX219" fmla="*/ 1437967 w 12192000"/>
              <a:gd name="connsiteY219" fmla="*/ 4722710 h 5096785"/>
              <a:gd name="connsiteX220" fmla="*/ 1384234 w 12192000"/>
              <a:gd name="connsiteY220" fmla="*/ 4721117 h 5096785"/>
              <a:gd name="connsiteX221" fmla="*/ 1338647 w 12192000"/>
              <a:gd name="connsiteY221" fmla="*/ 4732483 h 5096785"/>
              <a:gd name="connsiteX222" fmla="*/ 1295869 w 12192000"/>
              <a:gd name="connsiteY222" fmla="*/ 4726175 h 5096785"/>
              <a:gd name="connsiteX223" fmla="*/ 1292949 w 12192000"/>
              <a:gd name="connsiteY223" fmla="*/ 4708469 h 5096785"/>
              <a:gd name="connsiteX224" fmla="*/ 1244908 w 12192000"/>
              <a:gd name="connsiteY224" fmla="*/ 4706993 h 5096785"/>
              <a:gd name="connsiteX225" fmla="*/ 1171266 w 12192000"/>
              <a:gd name="connsiteY225" fmla="*/ 4706535 h 5096785"/>
              <a:gd name="connsiteX226" fmla="*/ 1160868 w 12192000"/>
              <a:gd name="connsiteY226" fmla="*/ 4701936 h 5096785"/>
              <a:gd name="connsiteX227" fmla="*/ 1147599 w 12192000"/>
              <a:gd name="connsiteY227" fmla="*/ 4714833 h 5096785"/>
              <a:gd name="connsiteX228" fmla="*/ 1119603 w 12192000"/>
              <a:gd name="connsiteY228" fmla="*/ 4721303 h 5096785"/>
              <a:gd name="connsiteX229" fmla="*/ 997851 w 12192000"/>
              <a:gd name="connsiteY229" fmla="*/ 4722336 h 5096785"/>
              <a:gd name="connsiteX230" fmla="*/ 976455 w 12192000"/>
              <a:gd name="connsiteY230" fmla="*/ 4726407 h 5096785"/>
              <a:gd name="connsiteX231" fmla="*/ 949939 w 12192000"/>
              <a:gd name="connsiteY231" fmla="*/ 4719699 h 5096785"/>
              <a:gd name="connsiteX232" fmla="*/ 894148 w 12192000"/>
              <a:gd name="connsiteY232" fmla="*/ 4710406 h 5096785"/>
              <a:gd name="connsiteX233" fmla="*/ 857990 w 12192000"/>
              <a:gd name="connsiteY233" fmla="*/ 4696844 h 5096785"/>
              <a:gd name="connsiteX234" fmla="*/ 848649 w 12192000"/>
              <a:gd name="connsiteY234" fmla="*/ 4704021 h 5096785"/>
              <a:gd name="connsiteX235" fmla="*/ 826436 w 12192000"/>
              <a:gd name="connsiteY235" fmla="*/ 4707421 h 5096785"/>
              <a:gd name="connsiteX236" fmla="*/ 733052 w 12192000"/>
              <a:gd name="connsiteY236" fmla="*/ 4701884 h 5096785"/>
              <a:gd name="connsiteX237" fmla="*/ 716185 w 12192000"/>
              <a:gd name="connsiteY237" fmla="*/ 4703827 h 5096785"/>
              <a:gd name="connsiteX238" fmla="*/ 696663 w 12192000"/>
              <a:gd name="connsiteY238" fmla="*/ 4697420 h 5096785"/>
              <a:gd name="connsiteX239" fmla="*/ 582722 w 12192000"/>
              <a:gd name="connsiteY239" fmla="*/ 4658637 h 5096785"/>
              <a:gd name="connsiteX240" fmla="*/ 581118 w 12192000"/>
              <a:gd name="connsiteY240" fmla="*/ 4654120 h 5096785"/>
              <a:gd name="connsiteX241" fmla="*/ 546453 w 12192000"/>
              <a:gd name="connsiteY241" fmla="*/ 4652542 h 5096785"/>
              <a:gd name="connsiteX242" fmla="*/ 536773 w 12192000"/>
              <a:gd name="connsiteY242" fmla="*/ 4644609 h 5096785"/>
              <a:gd name="connsiteX243" fmla="*/ 518899 w 12192000"/>
              <a:gd name="connsiteY243" fmla="*/ 4642839 h 5096785"/>
              <a:gd name="connsiteX244" fmla="*/ 388896 w 12192000"/>
              <a:gd name="connsiteY244" fmla="*/ 4619173 h 5096785"/>
              <a:gd name="connsiteX245" fmla="*/ 366479 w 12192000"/>
              <a:gd name="connsiteY245" fmla="*/ 4618896 h 5096785"/>
              <a:gd name="connsiteX246" fmla="*/ 342781 w 12192000"/>
              <a:gd name="connsiteY246" fmla="*/ 4601239 h 5096785"/>
              <a:gd name="connsiteX247" fmla="*/ 255925 w 12192000"/>
              <a:gd name="connsiteY247" fmla="*/ 4598685 h 5096785"/>
              <a:gd name="connsiteX248" fmla="*/ 226919 w 12192000"/>
              <a:gd name="connsiteY248" fmla="*/ 4598460 h 5096785"/>
              <a:gd name="connsiteX249" fmla="*/ 213925 w 12192000"/>
              <a:gd name="connsiteY249" fmla="*/ 4597783 h 5096785"/>
              <a:gd name="connsiteX250" fmla="*/ 215196 w 12192000"/>
              <a:gd name="connsiteY250" fmla="*/ 4588576 h 5096785"/>
              <a:gd name="connsiteX251" fmla="*/ 180214 w 12192000"/>
              <a:gd name="connsiteY251" fmla="*/ 4583701 h 5096785"/>
              <a:gd name="connsiteX252" fmla="*/ 83203 w 12192000"/>
              <a:gd name="connsiteY252" fmla="*/ 4531664 h 5096785"/>
              <a:gd name="connsiteX253" fmla="*/ 4106 w 12192000"/>
              <a:gd name="connsiteY253" fmla="*/ 4517202 h 5096785"/>
              <a:gd name="connsiteX254" fmla="*/ 0 w 12192000"/>
              <a:gd name="connsiteY254" fmla="*/ 4516084 h 5096785"/>
              <a:gd name="connsiteX255" fmla="*/ 0 w 12192000"/>
              <a:gd name="connsiteY255"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67212 w 12192000"/>
              <a:gd name="connsiteY81" fmla="*/ 4647518 h 5096785"/>
              <a:gd name="connsiteX82" fmla="*/ 6552021 w 12192000"/>
              <a:gd name="connsiteY82" fmla="*/ 4650379 h 5096785"/>
              <a:gd name="connsiteX83" fmla="*/ 6545925 w 12192000"/>
              <a:gd name="connsiteY83" fmla="*/ 4650675 h 5096785"/>
              <a:gd name="connsiteX84" fmla="*/ 6537822 w 12192000"/>
              <a:gd name="connsiteY84" fmla="*/ 4652769 h 5096785"/>
              <a:gd name="connsiteX85" fmla="*/ 6537743 w 12192000"/>
              <a:gd name="connsiteY85" fmla="*/ 4653068 h 5096785"/>
              <a:gd name="connsiteX86" fmla="*/ 6529914 w 12192000"/>
              <a:gd name="connsiteY86" fmla="*/ 4654543 h 5096785"/>
              <a:gd name="connsiteX87" fmla="*/ 6490057 w 12192000"/>
              <a:gd name="connsiteY87" fmla="*/ 4658624 h 5096785"/>
              <a:gd name="connsiteX88" fmla="*/ 6452621 w 12192000"/>
              <a:gd name="connsiteY88" fmla="*/ 4694822 h 5096785"/>
              <a:gd name="connsiteX89" fmla="*/ 6434329 w 12192000"/>
              <a:gd name="connsiteY89" fmla="*/ 4704111 h 5096785"/>
              <a:gd name="connsiteX90" fmla="*/ 6425215 w 12192000"/>
              <a:gd name="connsiteY90" fmla="*/ 4710396 h 5096785"/>
              <a:gd name="connsiteX91" fmla="*/ 6425070 w 12192000"/>
              <a:gd name="connsiteY91" fmla="*/ 4711644 h 5096785"/>
              <a:gd name="connsiteX92" fmla="*/ 6386800 w 12192000"/>
              <a:gd name="connsiteY92" fmla="*/ 4715431 h 5096785"/>
              <a:gd name="connsiteX93" fmla="*/ 6382703 w 12192000"/>
              <a:gd name="connsiteY93" fmla="*/ 4717930 h 5096785"/>
              <a:gd name="connsiteX94" fmla="*/ 6356495 w 12192000"/>
              <a:gd name="connsiteY94" fmla="*/ 4717843 h 5096785"/>
              <a:gd name="connsiteX95" fmla="*/ 6343628 w 12192000"/>
              <a:gd name="connsiteY95" fmla="*/ 4719161 h 5096785"/>
              <a:gd name="connsiteX96" fmla="*/ 6338605 w 12192000"/>
              <a:gd name="connsiteY96" fmla="*/ 4716723 h 5096785"/>
              <a:gd name="connsiteX97" fmla="*/ 6320318 w 12192000"/>
              <a:gd name="connsiteY97" fmla="*/ 4720095 h 5096785"/>
              <a:gd name="connsiteX98" fmla="*/ 6318742 w 12192000"/>
              <a:gd name="connsiteY98" fmla="*/ 4721541 h 5096785"/>
              <a:gd name="connsiteX99" fmla="*/ 6301708 w 12192000"/>
              <a:gd name="connsiteY99" fmla="*/ 4720380 h 5096785"/>
              <a:gd name="connsiteX100" fmla="*/ 6285082 w 12192000"/>
              <a:gd name="connsiteY100" fmla="*/ 4714639 h 5096785"/>
              <a:gd name="connsiteX101" fmla="*/ 6136936 w 12192000"/>
              <a:gd name="connsiteY101" fmla="*/ 4758246 h 5096785"/>
              <a:gd name="connsiteX102" fmla="*/ 5988578 w 12192000"/>
              <a:gd name="connsiteY102" fmla="*/ 4754427 h 5096785"/>
              <a:gd name="connsiteX103" fmla="*/ 5908701 w 12192000"/>
              <a:gd name="connsiteY103" fmla="*/ 4779160 h 5096785"/>
              <a:gd name="connsiteX104" fmla="*/ 5892219 w 12192000"/>
              <a:gd name="connsiteY104" fmla="*/ 4807892 h 5096785"/>
              <a:gd name="connsiteX105" fmla="*/ 5683612 w 12192000"/>
              <a:gd name="connsiteY105" fmla="*/ 4848770 h 5096785"/>
              <a:gd name="connsiteX106" fmla="*/ 5635111 w 12192000"/>
              <a:gd name="connsiteY106" fmla="*/ 4868888 h 5096785"/>
              <a:gd name="connsiteX107" fmla="*/ 5582652 w 12192000"/>
              <a:gd name="connsiteY107" fmla="*/ 4866836 h 5096785"/>
              <a:gd name="connsiteX108" fmla="*/ 5567213 w 12192000"/>
              <a:gd name="connsiteY108" fmla="*/ 4878769 h 5096785"/>
              <a:gd name="connsiteX109" fmla="*/ 5564659 w 12192000"/>
              <a:gd name="connsiteY109" fmla="*/ 4881042 h 5096785"/>
              <a:gd name="connsiteX110" fmla="*/ 5552102 w 12192000"/>
              <a:gd name="connsiteY110" fmla="*/ 4885426 h 5096785"/>
              <a:gd name="connsiteX111" fmla="*/ 5551475 w 12192000"/>
              <a:gd name="connsiteY111" fmla="*/ 4892560 h 5096785"/>
              <a:gd name="connsiteX112" fmla="*/ 5534664 w 12192000"/>
              <a:gd name="connsiteY112" fmla="*/ 4903385 h 5096785"/>
              <a:gd name="connsiteX113" fmla="*/ 5510737 w 12192000"/>
              <a:gd name="connsiteY113" fmla="*/ 4909807 h 5096785"/>
              <a:gd name="connsiteX114" fmla="*/ 5393901 w 12192000"/>
              <a:gd name="connsiteY114" fmla="*/ 4933709 h 5096785"/>
              <a:gd name="connsiteX115" fmla="*/ 5325782 w 12192000"/>
              <a:gd name="connsiteY115" fmla="*/ 4951789 h 5096785"/>
              <a:gd name="connsiteX116" fmla="*/ 5302703 w 12192000"/>
              <a:gd name="connsiteY116" fmla="*/ 4964590 h 5096785"/>
              <a:gd name="connsiteX117" fmla="*/ 5268591 w 12192000"/>
              <a:gd name="connsiteY117" fmla="*/ 4978479 h 5096785"/>
              <a:gd name="connsiteX118" fmla="*/ 5210559 w 12192000"/>
              <a:gd name="connsiteY118" fmla="*/ 5007585 h 5096785"/>
              <a:gd name="connsiteX119" fmla="*/ 5177597 w 12192000"/>
              <a:gd name="connsiteY119" fmla="*/ 5015926 h 5096785"/>
              <a:gd name="connsiteX120" fmla="*/ 5160569 w 12192000"/>
              <a:gd name="connsiteY120" fmla="*/ 5025681 h 5096785"/>
              <a:gd name="connsiteX121" fmla="*/ 5152748 w 12192000"/>
              <a:gd name="connsiteY121" fmla="*/ 5026569 h 5096785"/>
              <a:gd name="connsiteX122" fmla="*/ 5127678 w 12192000"/>
              <a:gd name="connsiteY122" fmla="*/ 5032947 h 5096785"/>
              <a:gd name="connsiteX123" fmla="*/ 5113147 w 12192000"/>
              <a:gd name="connsiteY123" fmla="*/ 5035818 h 5096785"/>
              <a:gd name="connsiteX124" fmla="*/ 5107301 w 12192000"/>
              <a:gd name="connsiteY124" fmla="*/ 5036672 h 5096785"/>
              <a:gd name="connsiteX125" fmla="*/ 5093215 w 12192000"/>
              <a:gd name="connsiteY125" fmla="*/ 5032880 h 5096785"/>
              <a:gd name="connsiteX126" fmla="*/ 5077058 w 12192000"/>
              <a:gd name="connsiteY126" fmla="*/ 5038681 h 5096785"/>
              <a:gd name="connsiteX127" fmla="*/ 5057349 w 12192000"/>
              <a:gd name="connsiteY127" fmla="*/ 5036015 h 5096785"/>
              <a:gd name="connsiteX128" fmla="*/ 5053945 w 12192000"/>
              <a:gd name="connsiteY128" fmla="*/ 5041952 h 5096785"/>
              <a:gd name="connsiteX129" fmla="*/ 5040021 w 12192000"/>
              <a:gd name="connsiteY129" fmla="*/ 5050052 h 5096785"/>
              <a:gd name="connsiteX130" fmla="*/ 5025913 w 12192000"/>
              <a:gd name="connsiteY130" fmla="*/ 5046535 h 5096785"/>
              <a:gd name="connsiteX131" fmla="*/ 4998218 w 12192000"/>
              <a:gd name="connsiteY131" fmla="*/ 5048065 h 5096785"/>
              <a:gd name="connsiteX132" fmla="*/ 4991008 w 12192000"/>
              <a:gd name="connsiteY132" fmla="*/ 5050439 h 5096785"/>
              <a:gd name="connsiteX133" fmla="*/ 4963503 w 12192000"/>
              <a:gd name="connsiteY133" fmla="*/ 5047575 h 5096785"/>
              <a:gd name="connsiteX134" fmla="*/ 4921053 w 12192000"/>
              <a:gd name="connsiteY134" fmla="*/ 5048925 h 5096785"/>
              <a:gd name="connsiteX135" fmla="*/ 4873420 w 12192000"/>
              <a:gd name="connsiteY135" fmla="*/ 5054929 h 5096785"/>
              <a:gd name="connsiteX136" fmla="*/ 4858825 w 12192000"/>
              <a:gd name="connsiteY136" fmla="*/ 5051329 h 5096785"/>
              <a:gd name="connsiteX137" fmla="*/ 4769340 w 12192000"/>
              <a:gd name="connsiteY137" fmla="*/ 5053090 h 5096785"/>
              <a:gd name="connsiteX138" fmla="*/ 4744152 w 12192000"/>
              <a:gd name="connsiteY138" fmla="*/ 5053391 h 5096785"/>
              <a:gd name="connsiteX139" fmla="*/ 4723556 w 12192000"/>
              <a:gd name="connsiteY139" fmla="*/ 5059633 h 5096785"/>
              <a:gd name="connsiteX140" fmla="*/ 4719699 w 12192000"/>
              <a:gd name="connsiteY140" fmla="*/ 5066298 h 5096785"/>
              <a:gd name="connsiteX141" fmla="*/ 4706016 w 12192000"/>
              <a:gd name="connsiteY141" fmla="*/ 5067422 h 5096785"/>
              <a:gd name="connsiteX142" fmla="*/ 4702593 w 12192000"/>
              <a:gd name="connsiteY142" fmla="*/ 5068973 h 5096785"/>
              <a:gd name="connsiteX143" fmla="*/ 4682766 w 12192000"/>
              <a:gd name="connsiteY143" fmla="*/ 5076609 h 5096785"/>
              <a:gd name="connsiteX144" fmla="*/ 4634960 w 12192000"/>
              <a:gd name="connsiteY144" fmla="*/ 5061852 h 5096785"/>
              <a:gd name="connsiteX145" fmla="*/ 4580645 w 12192000"/>
              <a:gd name="connsiteY145" fmla="*/ 5069246 h 5096785"/>
              <a:gd name="connsiteX146" fmla="*/ 4368005 w 12192000"/>
              <a:gd name="connsiteY146" fmla="*/ 5057426 h 5096785"/>
              <a:gd name="connsiteX147" fmla="*/ 4339489 w 12192000"/>
              <a:gd name="connsiteY147" fmla="*/ 5080858 h 5096785"/>
              <a:gd name="connsiteX148" fmla="*/ 4253895 w 12192000"/>
              <a:gd name="connsiteY148" fmla="*/ 5085008 h 5096785"/>
              <a:gd name="connsiteX149" fmla="*/ 4117780 w 12192000"/>
              <a:gd name="connsiteY149" fmla="*/ 5045175 h 5096785"/>
              <a:gd name="connsiteX150" fmla="*/ 3960074 w 12192000"/>
              <a:gd name="connsiteY150" fmla="*/ 5050708 h 5096785"/>
              <a:gd name="connsiteX151" fmla="*/ 3947260 w 12192000"/>
              <a:gd name="connsiteY151" fmla="*/ 5041167 h 5096785"/>
              <a:gd name="connsiteX152" fmla="*/ 3931969 w 12192000"/>
              <a:gd name="connsiteY152" fmla="*/ 5035902 h 5096785"/>
              <a:gd name="connsiteX153" fmla="*/ 3929836 w 12192000"/>
              <a:gd name="connsiteY153" fmla="*/ 5036901 h 5096785"/>
              <a:gd name="connsiteX154" fmla="*/ 3911296 w 12192000"/>
              <a:gd name="connsiteY154" fmla="*/ 5035663 h 5096785"/>
              <a:gd name="connsiteX155" fmla="*/ 3907746 w 12192000"/>
              <a:gd name="connsiteY155" fmla="*/ 5032107 h 5096785"/>
              <a:gd name="connsiteX156" fmla="*/ 3895182 w 12192000"/>
              <a:gd name="connsiteY156" fmla="*/ 5030229 h 5096785"/>
              <a:gd name="connsiteX157" fmla="*/ 3870866 w 12192000"/>
              <a:gd name="connsiteY157" fmla="*/ 5023753 h 5096785"/>
              <a:gd name="connsiteX158" fmla="*/ 3865913 w 12192000"/>
              <a:gd name="connsiteY158" fmla="*/ 5025143 h 5096785"/>
              <a:gd name="connsiteX159" fmla="*/ 3828606 w 12192000"/>
              <a:gd name="connsiteY159" fmla="*/ 5019426 h 5096785"/>
              <a:gd name="connsiteX160" fmla="*/ 3827901 w 12192000"/>
              <a:gd name="connsiteY160" fmla="*/ 5020583 h 5096785"/>
              <a:gd name="connsiteX161" fmla="*/ 3816543 w 12192000"/>
              <a:gd name="connsiteY161" fmla="*/ 5024366 h 5096785"/>
              <a:gd name="connsiteX162" fmla="*/ 3795278 w 12192000"/>
              <a:gd name="connsiteY162" fmla="*/ 5028779 h 5096785"/>
              <a:gd name="connsiteX163" fmla="*/ 3743858 w 12192000"/>
              <a:gd name="connsiteY163" fmla="*/ 5054237 h 5096785"/>
              <a:gd name="connsiteX164" fmla="*/ 3704945 w 12192000"/>
              <a:gd name="connsiteY164" fmla="*/ 5048413 h 5096785"/>
              <a:gd name="connsiteX165" fmla="*/ 3696992 w 12192000"/>
              <a:gd name="connsiteY165" fmla="*/ 5047914 h 5096785"/>
              <a:gd name="connsiteX166" fmla="*/ 3696780 w 12192000"/>
              <a:gd name="connsiteY166" fmla="*/ 5048181 h 5096785"/>
              <a:gd name="connsiteX167" fmla="*/ 3688290 w 12192000"/>
              <a:gd name="connsiteY167" fmla="*/ 5048204 h 5096785"/>
              <a:gd name="connsiteX168" fmla="*/ 3682486 w 12192000"/>
              <a:gd name="connsiteY168" fmla="*/ 5047000 h 5096785"/>
              <a:gd name="connsiteX169" fmla="*/ 3667056 w 12192000"/>
              <a:gd name="connsiteY169" fmla="*/ 5046030 h 5096785"/>
              <a:gd name="connsiteX170" fmla="*/ 3661403 w 12192000"/>
              <a:gd name="connsiteY170" fmla="*/ 5047537 h 5096785"/>
              <a:gd name="connsiteX171" fmla="*/ 3658673 w 12192000"/>
              <a:gd name="connsiteY171" fmla="*/ 5050790 h 5096785"/>
              <a:gd name="connsiteX172" fmla="*/ 3657333 w 12192000"/>
              <a:gd name="connsiteY172" fmla="*/ 5050325 h 5096785"/>
              <a:gd name="connsiteX173" fmla="*/ 3626778 w 12192000"/>
              <a:gd name="connsiteY173" fmla="*/ 5057882 h 5096785"/>
              <a:gd name="connsiteX174" fmla="*/ 3560067 w 12192000"/>
              <a:gd name="connsiteY174" fmla="*/ 5064266 h 5096785"/>
              <a:gd name="connsiteX175" fmla="*/ 3522641 w 12192000"/>
              <a:gd name="connsiteY175" fmla="*/ 5063654 h 5096785"/>
              <a:gd name="connsiteX176" fmla="*/ 3419275 w 12192000"/>
              <a:gd name="connsiteY176" fmla="*/ 5066646 h 5096785"/>
              <a:gd name="connsiteX177" fmla="*/ 3314869 w 12192000"/>
              <a:gd name="connsiteY177" fmla="*/ 5073197 h 5096785"/>
              <a:gd name="connsiteX178" fmla="*/ 3259088 w 12192000"/>
              <a:gd name="connsiteY178" fmla="*/ 5096363 h 5096785"/>
              <a:gd name="connsiteX179" fmla="*/ 3253104 w 12192000"/>
              <a:gd name="connsiteY179" fmla="*/ 5096785 h 5096785"/>
              <a:gd name="connsiteX180" fmla="*/ 3238751 w 12192000"/>
              <a:gd name="connsiteY180" fmla="*/ 5092996 h 5096785"/>
              <a:gd name="connsiteX181" fmla="*/ 3233681 w 12192000"/>
              <a:gd name="connsiteY181" fmla="*/ 5090758 h 5096785"/>
              <a:gd name="connsiteX182" fmla="*/ 3225562 w 12192000"/>
              <a:gd name="connsiteY182" fmla="*/ 5089215 h 5096785"/>
              <a:gd name="connsiteX183" fmla="*/ 3225260 w 12192000"/>
              <a:gd name="connsiteY183" fmla="*/ 5089437 h 5096785"/>
              <a:gd name="connsiteX184" fmla="*/ 3217859 w 12192000"/>
              <a:gd name="connsiteY184" fmla="*/ 5087484 h 5096785"/>
              <a:gd name="connsiteX185" fmla="*/ 3182980 w 12192000"/>
              <a:gd name="connsiteY185" fmla="*/ 5074650 h 5096785"/>
              <a:gd name="connsiteX186" fmla="*/ 3123938 w 12192000"/>
              <a:gd name="connsiteY186" fmla="*/ 5089912 h 5096785"/>
              <a:gd name="connsiteX187" fmla="*/ 3101912 w 12192000"/>
              <a:gd name="connsiteY187" fmla="*/ 5090281 h 5096785"/>
              <a:gd name="connsiteX188" fmla="*/ 3089591 w 12192000"/>
              <a:gd name="connsiteY188" fmla="*/ 5091865 h 5096785"/>
              <a:gd name="connsiteX189" fmla="*/ 3088465 w 12192000"/>
              <a:gd name="connsiteY189" fmla="*/ 5092858 h 5096785"/>
              <a:gd name="connsiteX190" fmla="*/ 3055081 w 12192000"/>
              <a:gd name="connsiteY190" fmla="*/ 5080424 h 5096785"/>
              <a:gd name="connsiteX191" fmla="*/ 3049807 w 12192000"/>
              <a:gd name="connsiteY191" fmla="*/ 5080860 h 5096785"/>
              <a:gd name="connsiteX192" fmla="*/ 3029122 w 12192000"/>
              <a:gd name="connsiteY192" fmla="*/ 5070085 h 5096785"/>
              <a:gd name="connsiteX193" fmla="*/ 3017862 w 12192000"/>
              <a:gd name="connsiteY193" fmla="*/ 5065942 h 5096785"/>
              <a:gd name="connsiteX194" fmla="*/ 3015868 w 12192000"/>
              <a:gd name="connsiteY194" fmla="*/ 5061832 h 5096785"/>
              <a:gd name="connsiteX195" fmla="*/ 2998644 w 12192000"/>
              <a:gd name="connsiteY195" fmla="*/ 5057210 h 5096785"/>
              <a:gd name="connsiteX196" fmla="*/ 2996219 w 12192000"/>
              <a:gd name="connsiteY196" fmla="*/ 5057788 h 5096785"/>
              <a:gd name="connsiteX197" fmla="*/ 2983676 w 12192000"/>
              <a:gd name="connsiteY197" fmla="*/ 5049852 h 5096785"/>
              <a:gd name="connsiteX198" fmla="*/ 2903609 w 12192000"/>
              <a:gd name="connsiteY198" fmla="*/ 4998457 h 5096785"/>
              <a:gd name="connsiteX199" fmla="*/ 2758830 w 12192000"/>
              <a:gd name="connsiteY199" fmla="*/ 4974760 h 5096785"/>
              <a:gd name="connsiteX200" fmla="*/ 2532669 w 12192000"/>
              <a:gd name="connsiteY200" fmla="*/ 4940573 h 5096785"/>
              <a:gd name="connsiteX201" fmla="*/ 2389931 w 12192000"/>
              <a:gd name="connsiteY201" fmla="*/ 4905785 h 5096785"/>
              <a:gd name="connsiteX202" fmla="*/ 2335186 w 12192000"/>
              <a:gd name="connsiteY202" fmla="*/ 4902957 h 5096785"/>
              <a:gd name="connsiteX203" fmla="*/ 2295307 w 12192000"/>
              <a:gd name="connsiteY203" fmla="*/ 4879800 h 5096785"/>
              <a:gd name="connsiteX204" fmla="*/ 2273393 w 12192000"/>
              <a:gd name="connsiteY204" fmla="*/ 4883565 h 5096785"/>
              <a:gd name="connsiteX205" fmla="*/ 2269523 w 12192000"/>
              <a:gd name="connsiteY205" fmla="*/ 4884442 h 5096785"/>
              <a:gd name="connsiteX206" fmla="*/ 2256015 w 12192000"/>
              <a:gd name="connsiteY206" fmla="*/ 4883014 h 5096785"/>
              <a:gd name="connsiteX207" fmla="*/ 2249731 w 12192000"/>
              <a:gd name="connsiteY207" fmla="*/ 4888778 h 5096785"/>
              <a:gd name="connsiteX208" fmla="*/ 2227629 w 12192000"/>
              <a:gd name="connsiteY208" fmla="*/ 4891047 h 5096785"/>
              <a:gd name="connsiteX209" fmla="*/ 2203460 w 12192000"/>
              <a:gd name="connsiteY209" fmla="*/ 4886696 h 5096785"/>
              <a:gd name="connsiteX210" fmla="*/ 2091528 w 12192000"/>
              <a:gd name="connsiteY210" fmla="*/ 4859155 h 5096785"/>
              <a:gd name="connsiteX211" fmla="*/ 2022901 w 12192000"/>
              <a:gd name="connsiteY211" fmla="*/ 4846594 h 5096785"/>
              <a:gd name="connsiteX212" fmla="*/ 1994227 w 12192000"/>
              <a:gd name="connsiteY212" fmla="*/ 4847973 h 5096785"/>
              <a:gd name="connsiteX213" fmla="*/ 1955936 w 12192000"/>
              <a:gd name="connsiteY213" fmla="*/ 4845765 h 5096785"/>
              <a:gd name="connsiteX214" fmla="*/ 1741924 w 12192000"/>
              <a:gd name="connsiteY214" fmla="*/ 4808054 h 5096785"/>
              <a:gd name="connsiteX215" fmla="*/ 1734410 w 12192000"/>
              <a:gd name="connsiteY215" fmla="*/ 4811675 h 5096785"/>
              <a:gd name="connsiteX216" fmla="*/ 1691423 w 12192000"/>
              <a:gd name="connsiteY216" fmla="*/ 4802777 h 5096785"/>
              <a:gd name="connsiteX217" fmla="*/ 1554504 w 12192000"/>
              <a:gd name="connsiteY217" fmla="*/ 4739985 h 5096785"/>
              <a:gd name="connsiteX218" fmla="*/ 1470119 w 12192000"/>
              <a:gd name="connsiteY218" fmla="*/ 4723470 h 5096785"/>
              <a:gd name="connsiteX219" fmla="*/ 1437967 w 12192000"/>
              <a:gd name="connsiteY219" fmla="*/ 4722710 h 5096785"/>
              <a:gd name="connsiteX220" fmla="*/ 1384234 w 12192000"/>
              <a:gd name="connsiteY220" fmla="*/ 4721117 h 5096785"/>
              <a:gd name="connsiteX221" fmla="*/ 1338647 w 12192000"/>
              <a:gd name="connsiteY221" fmla="*/ 4732483 h 5096785"/>
              <a:gd name="connsiteX222" fmla="*/ 1295869 w 12192000"/>
              <a:gd name="connsiteY222" fmla="*/ 4726175 h 5096785"/>
              <a:gd name="connsiteX223" fmla="*/ 1292949 w 12192000"/>
              <a:gd name="connsiteY223" fmla="*/ 4708469 h 5096785"/>
              <a:gd name="connsiteX224" fmla="*/ 1244908 w 12192000"/>
              <a:gd name="connsiteY224" fmla="*/ 4706993 h 5096785"/>
              <a:gd name="connsiteX225" fmla="*/ 1171266 w 12192000"/>
              <a:gd name="connsiteY225" fmla="*/ 4706535 h 5096785"/>
              <a:gd name="connsiteX226" fmla="*/ 1160868 w 12192000"/>
              <a:gd name="connsiteY226" fmla="*/ 4701936 h 5096785"/>
              <a:gd name="connsiteX227" fmla="*/ 1147599 w 12192000"/>
              <a:gd name="connsiteY227" fmla="*/ 4714833 h 5096785"/>
              <a:gd name="connsiteX228" fmla="*/ 1119603 w 12192000"/>
              <a:gd name="connsiteY228" fmla="*/ 4721303 h 5096785"/>
              <a:gd name="connsiteX229" fmla="*/ 997851 w 12192000"/>
              <a:gd name="connsiteY229" fmla="*/ 4722336 h 5096785"/>
              <a:gd name="connsiteX230" fmla="*/ 976455 w 12192000"/>
              <a:gd name="connsiteY230" fmla="*/ 4726407 h 5096785"/>
              <a:gd name="connsiteX231" fmla="*/ 949939 w 12192000"/>
              <a:gd name="connsiteY231" fmla="*/ 4719699 h 5096785"/>
              <a:gd name="connsiteX232" fmla="*/ 894148 w 12192000"/>
              <a:gd name="connsiteY232" fmla="*/ 4710406 h 5096785"/>
              <a:gd name="connsiteX233" fmla="*/ 857990 w 12192000"/>
              <a:gd name="connsiteY233" fmla="*/ 4696844 h 5096785"/>
              <a:gd name="connsiteX234" fmla="*/ 848649 w 12192000"/>
              <a:gd name="connsiteY234" fmla="*/ 4704021 h 5096785"/>
              <a:gd name="connsiteX235" fmla="*/ 826436 w 12192000"/>
              <a:gd name="connsiteY235" fmla="*/ 4707421 h 5096785"/>
              <a:gd name="connsiteX236" fmla="*/ 733052 w 12192000"/>
              <a:gd name="connsiteY236" fmla="*/ 4701884 h 5096785"/>
              <a:gd name="connsiteX237" fmla="*/ 716185 w 12192000"/>
              <a:gd name="connsiteY237" fmla="*/ 4703827 h 5096785"/>
              <a:gd name="connsiteX238" fmla="*/ 696663 w 12192000"/>
              <a:gd name="connsiteY238" fmla="*/ 4697420 h 5096785"/>
              <a:gd name="connsiteX239" fmla="*/ 582722 w 12192000"/>
              <a:gd name="connsiteY239" fmla="*/ 4658637 h 5096785"/>
              <a:gd name="connsiteX240" fmla="*/ 581118 w 12192000"/>
              <a:gd name="connsiteY240" fmla="*/ 4654120 h 5096785"/>
              <a:gd name="connsiteX241" fmla="*/ 546453 w 12192000"/>
              <a:gd name="connsiteY241" fmla="*/ 4652542 h 5096785"/>
              <a:gd name="connsiteX242" fmla="*/ 536773 w 12192000"/>
              <a:gd name="connsiteY242" fmla="*/ 4644609 h 5096785"/>
              <a:gd name="connsiteX243" fmla="*/ 518899 w 12192000"/>
              <a:gd name="connsiteY243" fmla="*/ 4642839 h 5096785"/>
              <a:gd name="connsiteX244" fmla="*/ 388896 w 12192000"/>
              <a:gd name="connsiteY244" fmla="*/ 4619173 h 5096785"/>
              <a:gd name="connsiteX245" fmla="*/ 366479 w 12192000"/>
              <a:gd name="connsiteY245" fmla="*/ 4618896 h 5096785"/>
              <a:gd name="connsiteX246" fmla="*/ 342781 w 12192000"/>
              <a:gd name="connsiteY246" fmla="*/ 4601239 h 5096785"/>
              <a:gd name="connsiteX247" fmla="*/ 255925 w 12192000"/>
              <a:gd name="connsiteY247" fmla="*/ 4598685 h 5096785"/>
              <a:gd name="connsiteX248" fmla="*/ 226919 w 12192000"/>
              <a:gd name="connsiteY248" fmla="*/ 4598460 h 5096785"/>
              <a:gd name="connsiteX249" fmla="*/ 213925 w 12192000"/>
              <a:gd name="connsiteY249" fmla="*/ 4597783 h 5096785"/>
              <a:gd name="connsiteX250" fmla="*/ 215196 w 12192000"/>
              <a:gd name="connsiteY250" fmla="*/ 4588576 h 5096785"/>
              <a:gd name="connsiteX251" fmla="*/ 180214 w 12192000"/>
              <a:gd name="connsiteY251" fmla="*/ 4583701 h 5096785"/>
              <a:gd name="connsiteX252" fmla="*/ 83203 w 12192000"/>
              <a:gd name="connsiteY252" fmla="*/ 4531664 h 5096785"/>
              <a:gd name="connsiteX253" fmla="*/ 4106 w 12192000"/>
              <a:gd name="connsiteY253" fmla="*/ 4517202 h 5096785"/>
              <a:gd name="connsiteX254" fmla="*/ 0 w 12192000"/>
              <a:gd name="connsiteY254" fmla="*/ 4516084 h 5096785"/>
              <a:gd name="connsiteX255" fmla="*/ 0 w 12192000"/>
              <a:gd name="connsiteY255"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67212 w 12192000"/>
              <a:gd name="connsiteY81" fmla="*/ 4647518 h 5096785"/>
              <a:gd name="connsiteX82" fmla="*/ 6552021 w 12192000"/>
              <a:gd name="connsiteY82" fmla="*/ 4650379 h 5096785"/>
              <a:gd name="connsiteX83" fmla="*/ 6545925 w 12192000"/>
              <a:gd name="connsiteY83" fmla="*/ 4650675 h 5096785"/>
              <a:gd name="connsiteX84" fmla="*/ 6537822 w 12192000"/>
              <a:gd name="connsiteY84" fmla="*/ 4652769 h 5096785"/>
              <a:gd name="connsiteX85" fmla="*/ 6537743 w 12192000"/>
              <a:gd name="connsiteY85" fmla="*/ 4653068 h 5096785"/>
              <a:gd name="connsiteX86" fmla="*/ 6529914 w 12192000"/>
              <a:gd name="connsiteY86" fmla="*/ 4654543 h 5096785"/>
              <a:gd name="connsiteX87" fmla="*/ 6490057 w 12192000"/>
              <a:gd name="connsiteY87" fmla="*/ 4658624 h 5096785"/>
              <a:gd name="connsiteX88" fmla="*/ 6452621 w 12192000"/>
              <a:gd name="connsiteY88" fmla="*/ 4694822 h 5096785"/>
              <a:gd name="connsiteX89" fmla="*/ 6434329 w 12192000"/>
              <a:gd name="connsiteY89" fmla="*/ 4704111 h 5096785"/>
              <a:gd name="connsiteX90" fmla="*/ 6425215 w 12192000"/>
              <a:gd name="connsiteY90" fmla="*/ 4710396 h 5096785"/>
              <a:gd name="connsiteX91" fmla="*/ 6386800 w 12192000"/>
              <a:gd name="connsiteY91" fmla="*/ 4715431 h 5096785"/>
              <a:gd name="connsiteX92" fmla="*/ 6382703 w 12192000"/>
              <a:gd name="connsiteY92" fmla="*/ 4717930 h 5096785"/>
              <a:gd name="connsiteX93" fmla="*/ 6356495 w 12192000"/>
              <a:gd name="connsiteY93" fmla="*/ 4717843 h 5096785"/>
              <a:gd name="connsiteX94" fmla="*/ 6343628 w 12192000"/>
              <a:gd name="connsiteY94" fmla="*/ 4719161 h 5096785"/>
              <a:gd name="connsiteX95" fmla="*/ 6338605 w 12192000"/>
              <a:gd name="connsiteY95" fmla="*/ 4716723 h 5096785"/>
              <a:gd name="connsiteX96" fmla="*/ 6320318 w 12192000"/>
              <a:gd name="connsiteY96" fmla="*/ 4720095 h 5096785"/>
              <a:gd name="connsiteX97" fmla="*/ 6318742 w 12192000"/>
              <a:gd name="connsiteY97" fmla="*/ 4721541 h 5096785"/>
              <a:gd name="connsiteX98" fmla="*/ 6301708 w 12192000"/>
              <a:gd name="connsiteY98" fmla="*/ 4720380 h 5096785"/>
              <a:gd name="connsiteX99" fmla="*/ 6285082 w 12192000"/>
              <a:gd name="connsiteY99" fmla="*/ 4714639 h 5096785"/>
              <a:gd name="connsiteX100" fmla="*/ 6136936 w 12192000"/>
              <a:gd name="connsiteY100" fmla="*/ 4758246 h 5096785"/>
              <a:gd name="connsiteX101" fmla="*/ 5988578 w 12192000"/>
              <a:gd name="connsiteY101" fmla="*/ 4754427 h 5096785"/>
              <a:gd name="connsiteX102" fmla="*/ 5908701 w 12192000"/>
              <a:gd name="connsiteY102" fmla="*/ 4779160 h 5096785"/>
              <a:gd name="connsiteX103" fmla="*/ 5892219 w 12192000"/>
              <a:gd name="connsiteY103" fmla="*/ 4807892 h 5096785"/>
              <a:gd name="connsiteX104" fmla="*/ 5683612 w 12192000"/>
              <a:gd name="connsiteY104" fmla="*/ 4848770 h 5096785"/>
              <a:gd name="connsiteX105" fmla="*/ 5635111 w 12192000"/>
              <a:gd name="connsiteY105" fmla="*/ 4868888 h 5096785"/>
              <a:gd name="connsiteX106" fmla="*/ 5582652 w 12192000"/>
              <a:gd name="connsiteY106" fmla="*/ 4866836 h 5096785"/>
              <a:gd name="connsiteX107" fmla="*/ 5567213 w 12192000"/>
              <a:gd name="connsiteY107" fmla="*/ 4878769 h 5096785"/>
              <a:gd name="connsiteX108" fmla="*/ 5564659 w 12192000"/>
              <a:gd name="connsiteY108" fmla="*/ 4881042 h 5096785"/>
              <a:gd name="connsiteX109" fmla="*/ 5552102 w 12192000"/>
              <a:gd name="connsiteY109" fmla="*/ 4885426 h 5096785"/>
              <a:gd name="connsiteX110" fmla="*/ 5551475 w 12192000"/>
              <a:gd name="connsiteY110" fmla="*/ 4892560 h 5096785"/>
              <a:gd name="connsiteX111" fmla="*/ 5534664 w 12192000"/>
              <a:gd name="connsiteY111" fmla="*/ 4903385 h 5096785"/>
              <a:gd name="connsiteX112" fmla="*/ 5510737 w 12192000"/>
              <a:gd name="connsiteY112" fmla="*/ 4909807 h 5096785"/>
              <a:gd name="connsiteX113" fmla="*/ 5393901 w 12192000"/>
              <a:gd name="connsiteY113" fmla="*/ 4933709 h 5096785"/>
              <a:gd name="connsiteX114" fmla="*/ 5325782 w 12192000"/>
              <a:gd name="connsiteY114" fmla="*/ 4951789 h 5096785"/>
              <a:gd name="connsiteX115" fmla="*/ 5302703 w 12192000"/>
              <a:gd name="connsiteY115" fmla="*/ 4964590 h 5096785"/>
              <a:gd name="connsiteX116" fmla="*/ 5268591 w 12192000"/>
              <a:gd name="connsiteY116" fmla="*/ 4978479 h 5096785"/>
              <a:gd name="connsiteX117" fmla="*/ 5210559 w 12192000"/>
              <a:gd name="connsiteY117" fmla="*/ 5007585 h 5096785"/>
              <a:gd name="connsiteX118" fmla="*/ 5177597 w 12192000"/>
              <a:gd name="connsiteY118" fmla="*/ 5015926 h 5096785"/>
              <a:gd name="connsiteX119" fmla="*/ 5160569 w 12192000"/>
              <a:gd name="connsiteY119" fmla="*/ 5025681 h 5096785"/>
              <a:gd name="connsiteX120" fmla="*/ 5152748 w 12192000"/>
              <a:gd name="connsiteY120" fmla="*/ 5026569 h 5096785"/>
              <a:gd name="connsiteX121" fmla="*/ 5127678 w 12192000"/>
              <a:gd name="connsiteY121" fmla="*/ 5032947 h 5096785"/>
              <a:gd name="connsiteX122" fmla="*/ 5113147 w 12192000"/>
              <a:gd name="connsiteY122" fmla="*/ 5035818 h 5096785"/>
              <a:gd name="connsiteX123" fmla="*/ 5107301 w 12192000"/>
              <a:gd name="connsiteY123" fmla="*/ 5036672 h 5096785"/>
              <a:gd name="connsiteX124" fmla="*/ 5093215 w 12192000"/>
              <a:gd name="connsiteY124" fmla="*/ 5032880 h 5096785"/>
              <a:gd name="connsiteX125" fmla="*/ 5077058 w 12192000"/>
              <a:gd name="connsiteY125" fmla="*/ 5038681 h 5096785"/>
              <a:gd name="connsiteX126" fmla="*/ 5057349 w 12192000"/>
              <a:gd name="connsiteY126" fmla="*/ 5036015 h 5096785"/>
              <a:gd name="connsiteX127" fmla="*/ 5053945 w 12192000"/>
              <a:gd name="connsiteY127" fmla="*/ 5041952 h 5096785"/>
              <a:gd name="connsiteX128" fmla="*/ 5040021 w 12192000"/>
              <a:gd name="connsiteY128" fmla="*/ 5050052 h 5096785"/>
              <a:gd name="connsiteX129" fmla="*/ 5025913 w 12192000"/>
              <a:gd name="connsiteY129" fmla="*/ 5046535 h 5096785"/>
              <a:gd name="connsiteX130" fmla="*/ 4998218 w 12192000"/>
              <a:gd name="connsiteY130" fmla="*/ 5048065 h 5096785"/>
              <a:gd name="connsiteX131" fmla="*/ 4991008 w 12192000"/>
              <a:gd name="connsiteY131" fmla="*/ 5050439 h 5096785"/>
              <a:gd name="connsiteX132" fmla="*/ 4963503 w 12192000"/>
              <a:gd name="connsiteY132" fmla="*/ 5047575 h 5096785"/>
              <a:gd name="connsiteX133" fmla="*/ 4921053 w 12192000"/>
              <a:gd name="connsiteY133" fmla="*/ 5048925 h 5096785"/>
              <a:gd name="connsiteX134" fmla="*/ 4873420 w 12192000"/>
              <a:gd name="connsiteY134" fmla="*/ 5054929 h 5096785"/>
              <a:gd name="connsiteX135" fmla="*/ 4858825 w 12192000"/>
              <a:gd name="connsiteY135" fmla="*/ 5051329 h 5096785"/>
              <a:gd name="connsiteX136" fmla="*/ 4769340 w 12192000"/>
              <a:gd name="connsiteY136" fmla="*/ 5053090 h 5096785"/>
              <a:gd name="connsiteX137" fmla="*/ 4744152 w 12192000"/>
              <a:gd name="connsiteY137" fmla="*/ 5053391 h 5096785"/>
              <a:gd name="connsiteX138" fmla="*/ 4723556 w 12192000"/>
              <a:gd name="connsiteY138" fmla="*/ 5059633 h 5096785"/>
              <a:gd name="connsiteX139" fmla="*/ 4719699 w 12192000"/>
              <a:gd name="connsiteY139" fmla="*/ 5066298 h 5096785"/>
              <a:gd name="connsiteX140" fmla="*/ 4706016 w 12192000"/>
              <a:gd name="connsiteY140" fmla="*/ 5067422 h 5096785"/>
              <a:gd name="connsiteX141" fmla="*/ 4702593 w 12192000"/>
              <a:gd name="connsiteY141" fmla="*/ 5068973 h 5096785"/>
              <a:gd name="connsiteX142" fmla="*/ 4682766 w 12192000"/>
              <a:gd name="connsiteY142" fmla="*/ 5076609 h 5096785"/>
              <a:gd name="connsiteX143" fmla="*/ 4634960 w 12192000"/>
              <a:gd name="connsiteY143" fmla="*/ 5061852 h 5096785"/>
              <a:gd name="connsiteX144" fmla="*/ 4580645 w 12192000"/>
              <a:gd name="connsiteY144" fmla="*/ 5069246 h 5096785"/>
              <a:gd name="connsiteX145" fmla="*/ 4368005 w 12192000"/>
              <a:gd name="connsiteY145" fmla="*/ 5057426 h 5096785"/>
              <a:gd name="connsiteX146" fmla="*/ 4339489 w 12192000"/>
              <a:gd name="connsiteY146" fmla="*/ 5080858 h 5096785"/>
              <a:gd name="connsiteX147" fmla="*/ 4253895 w 12192000"/>
              <a:gd name="connsiteY147" fmla="*/ 5085008 h 5096785"/>
              <a:gd name="connsiteX148" fmla="*/ 4117780 w 12192000"/>
              <a:gd name="connsiteY148" fmla="*/ 5045175 h 5096785"/>
              <a:gd name="connsiteX149" fmla="*/ 3960074 w 12192000"/>
              <a:gd name="connsiteY149" fmla="*/ 5050708 h 5096785"/>
              <a:gd name="connsiteX150" fmla="*/ 3947260 w 12192000"/>
              <a:gd name="connsiteY150" fmla="*/ 5041167 h 5096785"/>
              <a:gd name="connsiteX151" fmla="*/ 3931969 w 12192000"/>
              <a:gd name="connsiteY151" fmla="*/ 5035902 h 5096785"/>
              <a:gd name="connsiteX152" fmla="*/ 3929836 w 12192000"/>
              <a:gd name="connsiteY152" fmla="*/ 5036901 h 5096785"/>
              <a:gd name="connsiteX153" fmla="*/ 3911296 w 12192000"/>
              <a:gd name="connsiteY153" fmla="*/ 5035663 h 5096785"/>
              <a:gd name="connsiteX154" fmla="*/ 3907746 w 12192000"/>
              <a:gd name="connsiteY154" fmla="*/ 5032107 h 5096785"/>
              <a:gd name="connsiteX155" fmla="*/ 3895182 w 12192000"/>
              <a:gd name="connsiteY155" fmla="*/ 5030229 h 5096785"/>
              <a:gd name="connsiteX156" fmla="*/ 3870866 w 12192000"/>
              <a:gd name="connsiteY156" fmla="*/ 5023753 h 5096785"/>
              <a:gd name="connsiteX157" fmla="*/ 3865913 w 12192000"/>
              <a:gd name="connsiteY157" fmla="*/ 5025143 h 5096785"/>
              <a:gd name="connsiteX158" fmla="*/ 3828606 w 12192000"/>
              <a:gd name="connsiteY158" fmla="*/ 5019426 h 5096785"/>
              <a:gd name="connsiteX159" fmla="*/ 3827901 w 12192000"/>
              <a:gd name="connsiteY159" fmla="*/ 5020583 h 5096785"/>
              <a:gd name="connsiteX160" fmla="*/ 3816543 w 12192000"/>
              <a:gd name="connsiteY160" fmla="*/ 5024366 h 5096785"/>
              <a:gd name="connsiteX161" fmla="*/ 3795278 w 12192000"/>
              <a:gd name="connsiteY161" fmla="*/ 5028779 h 5096785"/>
              <a:gd name="connsiteX162" fmla="*/ 3743858 w 12192000"/>
              <a:gd name="connsiteY162" fmla="*/ 5054237 h 5096785"/>
              <a:gd name="connsiteX163" fmla="*/ 3704945 w 12192000"/>
              <a:gd name="connsiteY163" fmla="*/ 5048413 h 5096785"/>
              <a:gd name="connsiteX164" fmla="*/ 3696992 w 12192000"/>
              <a:gd name="connsiteY164" fmla="*/ 5047914 h 5096785"/>
              <a:gd name="connsiteX165" fmla="*/ 3696780 w 12192000"/>
              <a:gd name="connsiteY165" fmla="*/ 5048181 h 5096785"/>
              <a:gd name="connsiteX166" fmla="*/ 3688290 w 12192000"/>
              <a:gd name="connsiteY166" fmla="*/ 5048204 h 5096785"/>
              <a:gd name="connsiteX167" fmla="*/ 3682486 w 12192000"/>
              <a:gd name="connsiteY167" fmla="*/ 5047000 h 5096785"/>
              <a:gd name="connsiteX168" fmla="*/ 3667056 w 12192000"/>
              <a:gd name="connsiteY168" fmla="*/ 5046030 h 5096785"/>
              <a:gd name="connsiteX169" fmla="*/ 3661403 w 12192000"/>
              <a:gd name="connsiteY169" fmla="*/ 5047537 h 5096785"/>
              <a:gd name="connsiteX170" fmla="*/ 3658673 w 12192000"/>
              <a:gd name="connsiteY170" fmla="*/ 5050790 h 5096785"/>
              <a:gd name="connsiteX171" fmla="*/ 3657333 w 12192000"/>
              <a:gd name="connsiteY171" fmla="*/ 5050325 h 5096785"/>
              <a:gd name="connsiteX172" fmla="*/ 3626778 w 12192000"/>
              <a:gd name="connsiteY172" fmla="*/ 5057882 h 5096785"/>
              <a:gd name="connsiteX173" fmla="*/ 3560067 w 12192000"/>
              <a:gd name="connsiteY173" fmla="*/ 5064266 h 5096785"/>
              <a:gd name="connsiteX174" fmla="*/ 3522641 w 12192000"/>
              <a:gd name="connsiteY174" fmla="*/ 5063654 h 5096785"/>
              <a:gd name="connsiteX175" fmla="*/ 3419275 w 12192000"/>
              <a:gd name="connsiteY175" fmla="*/ 5066646 h 5096785"/>
              <a:gd name="connsiteX176" fmla="*/ 3314869 w 12192000"/>
              <a:gd name="connsiteY176" fmla="*/ 5073197 h 5096785"/>
              <a:gd name="connsiteX177" fmla="*/ 3259088 w 12192000"/>
              <a:gd name="connsiteY177" fmla="*/ 5096363 h 5096785"/>
              <a:gd name="connsiteX178" fmla="*/ 3253104 w 12192000"/>
              <a:gd name="connsiteY178" fmla="*/ 5096785 h 5096785"/>
              <a:gd name="connsiteX179" fmla="*/ 3238751 w 12192000"/>
              <a:gd name="connsiteY179" fmla="*/ 5092996 h 5096785"/>
              <a:gd name="connsiteX180" fmla="*/ 3233681 w 12192000"/>
              <a:gd name="connsiteY180" fmla="*/ 5090758 h 5096785"/>
              <a:gd name="connsiteX181" fmla="*/ 3225562 w 12192000"/>
              <a:gd name="connsiteY181" fmla="*/ 5089215 h 5096785"/>
              <a:gd name="connsiteX182" fmla="*/ 3225260 w 12192000"/>
              <a:gd name="connsiteY182" fmla="*/ 5089437 h 5096785"/>
              <a:gd name="connsiteX183" fmla="*/ 3217859 w 12192000"/>
              <a:gd name="connsiteY183" fmla="*/ 5087484 h 5096785"/>
              <a:gd name="connsiteX184" fmla="*/ 3182980 w 12192000"/>
              <a:gd name="connsiteY184" fmla="*/ 5074650 h 5096785"/>
              <a:gd name="connsiteX185" fmla="*/ 3123938 w 12192000"/>
              <a:gd name="connsiteY185" fmla="*/ 5089912 h 5096785"/>
              <a:gd name="connsiteX186" fmla="*/ 3101912 w 12192000"/>
              <a:gd name="connsiteY186" fmla="*/ 5090281 h 5096785"/>
              <a:gd name="connsiteX187" fmla="*/ 3089591 w 12192000"/>
              <a:gd name="connsiteY187" fmla="*/ 5091865 h 5096785"/>
              <a:gd name="connsiteX188" fmla="*/ 3088465 w 12192000"/>
              <a:gd name="connsiteY188" fmla="*/ 5092858 h 5096785"/>
              <a:gd name="connsiteX189" fmla="*/ 3055081 w 12192000"/>
              <a:gd name="connsiteY189" fmla="*/ 5080424 h 5096785"/>
              <a:gd name="connsiteX190" fmla="*/ 3049807 w 12192000"/>
              <a:gd name="connsiteY190" fmla="*/ 5080860 h 5096785"/>
              <a:gd name="connsiteX191" fmla="*/ 3029122 w 12192000"/>
              <a:gd name="connsiteY191" fmla="*/ 5070085 h 5096785"/>
              <a:gd name="connsiteX192" fmla="*/ 3017862 w 12192000"/>
              <a:gd name="connsiteY192" fmla="*/ 5065942 h 5096785"/>
              <a:gd name="connsiteX193" fmla="*/ 3015868 w 12192000"/>
              <a:gd name="connsiteY193" fmla="*/ 5061832 h 5096785"/>
              <a:gd name="connsiteX194" fmla="*/ 2998644 w 12192000"/>
              <a:gd name="connsiteY194" fmla="*/ 5057210 h 5096785"/>
              <a:gd name="connsiteX195" fmla="*/ 2996219 w 12192000"/>
              <a:gd name="connsiteY195" fmla="*/ 5057788 h 5096785"/>
              <a:gd name="connsiteX196" fmla="*/ 2983676 w 12192000"/>
              <a:gd name="connsiteY196" fmla="*/ 5049852 h 5096785"/>
              <a:gd name="connsiteX197" fmla="*/ 2903609 w 12192000"/>
              <a:gd name="connsiteY197" fmla="*/ 4998457 h 5096785"/>
              <a:gd name="connsiteX198" fmla="*/ 2758830 w 12192000"/>
              <a:gd name="connsiteY198" fmla="*/ 4974760 h 5096785"/>
              <a:gd name="connsiteX199" fmla="*/ 2532669 w 12192000"/>
              <a:gd name="connsiteY199" fmla="*/ 4940573 h 5096785"/>
              <a:gd name="connsiteX200" fmla="*/ 2389931 w 12192000"/>
              <a:gd name="connsiteY200" fmla="*/ 4905785 h 5096785"/>
              <a:gd name="connsiteX201" fmla="*/ 2335186 w 12192000"/>
              <a:gd name="connsiteY201" fmla="*/ 4902957 h 5096785"/>
              <a:gd name="connsiteX202" fmla="*/ 2295307 w 12192000"/>
              <a:gd name="connsiteY202" fmla="*/ 4879800 h 5096785"/>
              <a:gd name="connsiteX203" fmla="*/ 2273393 w 12192000"/>
              <a:gd name="connsiteY203" fmla="*/ 4883565 h 5096785"/>
              <a:gd name="connsiteX204" fmla="*/ 2269523 w 12192000"/>
              <a:gd name="connsiteY204" fmla="*/ 4884442 h 5096785"/>
              <a:gd name="connsiteX205" fmla="*/ 2256015 w 12192000"/>
              <a:gd name="connsiteY205" fmla="*/ 4883014 h 5096785"/>
              <a:gd name="connsiteX206" fmla="*/ 2249731 w 12192000"/>
              <a:gd name="connsiteY206" fmla="*/ 4888778 h 5096785"/>
              <a:gd name="connsiteX207" fmla="*/ 2227629 w 12192000"/>
              <a:gd name="connsiteY207" fmla="*/ 4891047 h 5096785"/>
              <a:gd name="connsiteX208" fmla="*/ 2203460 w 12192000"/>
              <a:gd name="connsiteY208" fmla="*/ 4886696 h 5096785"/>
              <a:gd name="connsiteX209" fmla="*/ 2091528 w 12192000"/>
              <a:gd name="connsiteY209" fmla="*/ 4859155 h 5096785"/>
              <a:gd name="connsiteX210" fmla="*/ 2022901 w 12192000"/>
              <a:gd name="connsiteY210" fmla="*/ 4846594 h 5096785"/>
              <a:gd name="connsiteX211" fmla="*/ 1994227 w 12192000"/>
              <a:gd name="connsiteY211" fmla="*/ 4847973 h 5096785"/>
              <a:gd name="connsiteX212" fmla="*/ 1955936 w 12192000"/>
              <a:gd name="connsiteY212" fmla="*/ 4845765 h 5096785"/>
              <a:gd name="connsiteX213" fmla="*/ 1741924 w 12192000"/>
              <a:gd name="connsiteY213" fmla="*/ 4808054 h 5096785"/>
              <a:gd name="connsiteX214" fmla="*/ 1734410 w 12192000"/>
              <a:gd name="connsiteY214" fmla="*/ 4811675 h 5096785"/>
              <a:gd name="connsiteX215" fmla="*/ 1691423 w 12192000"/>
              <a:gd name="connsiteY215" fmla="*/ 4802777 h 5096785"/>
              <a:gd name="connsiteX216" fmla="*/ 1554504 w 12192000"/>
              <a:gd name="connsiteY216" fmla="*/ 4739985 h 5096785"/>
              <a:gd name="connsiteX217" fmla="*/ 1470119 w 12192000"/>
              <a:gd name="connsiteY217" fmla="*/ 4723470 h 5096785"/>
              <a:gd name="connsiteX218" fmla="*/ 1437967 w 12192000"/>
              <a:gd name="connsiteY218" fmla="*/ 4722710 h 5096785"/>
              <a:gd name="connsiteX219" fmla="*/ 1384234 w 12192000"/>
              <a:gd name="connsiteY219" fmla="*/ 4721117 h 5096785"/>
              <a:gd name="connsiteX220" fmla="*/ 1338647 w 12192000"/>
              <a:gd name="connsiteY220" fmla="*/ 4732483 h 5096785"/>
              <a:gd name="connsiteX221" fmla="*/ 1295869 w 12192000"/>
              <a:gd name="connsiteY221" fmla="*/ 4726175 h 5096785"/>
              <a:gd name="connsiteX222" fmla="*/ 1292949 w 12192000"/>
              <a:gd name="connsiteY222" fmla="*/ 4708469 h 5096785"/>
              <a:gd name="connsiteX223" fmla="*/ 1244908 w 12192000"/>
              <a:gd name="connsiteY223" fmla="*/ 4706993 h 5096785"/>
              <a:gd name="connsiteX224" fmla="*/ 1171266 w 12192000"/>
              <a:gd name="connsiteY224" fmla="*/ 4706535 h 5096785"/>
              <a:gd name="connsiteX225" fmla="*/ 1160868 w 12192000"/>
              <a:gd name="connsiteY225" fmla="*/ 4701936 h 5096785"/>
              <a:gd name="connsiteX226" fmla="*/ 1147599 w 12192000"/>
              <a:gd name="connsiteY226" fmla="*/ 4714833 h 5096785"/>
              <a:gd name="connsiteX227" fmla="*/ 1119603 w 12192000"/>
              <a:gd name="connsiteY227" fmla="*/ 4721303 h 5096785"/>
              <a:gd name="connsiteX228" fmla="*/ 997851 w 12192000"/>
              <a:gd name="connsiteY228" fmla="*/ 4722336 h 5096785"/>
              <a:gd name="connsiteX229" fmla="*/ 976455 w 12192000"/>
              <a:gd name="connsiteY229" fmla="*/ 4726407 h 5096785"/>
              <a:gd name="connsiteX230" fmla="*/ 949939 w 12192000"/>
              <a:gd name="connsiteY230" fmla="*/ 4719699 h 5096785"/>
              <a:gd name="connsiteX231" fmla="*/ 894148 w 12192000"/>
              <a:gd name="connsiteY231" fmla="*/ 4710406 h 5096785"/>
              <a:gd name="connsiteX232" fmla="*/ 857990 w 12192000"/>
              <a:gd name="connsiteY232" fmla="*/ 4696844 h 5096785"/>
              <a:gd name="connsiteX233" fmla="*/ 848649 w 12192000"/>
              <a:gd name="connsiteY233" fmla="*/ 4704021 h 5096785"/>
              <a:gd name="connsiteX234" fmla="*/ 826436 w 12192000"/>
              <a:gd name="connsiteY234" fmla="*/ 4707421 h 5096785"/>
              <a:gd name="connsiteX235" fmla="*/ 733052 w 12192000"/>
              <a:gd name="connsiteY235" fmla="*/ 4701884 h 5096785"/>
              <a:gd name="connsiteX236" fmla="*/ 716185 w 12192000"/>
              <a:gd name="connsiteY236" fmla="*/ 4703827 h 5096785"/>
              <a:gd name="connsiteX237" fmla="*/ 696663 w 12192000"/>
              <a:gd name="connsiteY237" fmla="*/ 4697420 h 5096785"/>
              <a:gd name="connsiteX238" fmla="*/ 582722 w 12192000"/>
              <a:gd name="connsiteY238" fmla="*/ 4658637 h 5096785"/>
              <a:gd name="connsiteX239" fmla="*/ 581118 w 12192000"/>
              <a:gd name="connsiteY239" fmla="*/ 4654120 h 5096785"/>
              <a:gd name="connsiteX240" fmla="*/ 546453 w 12192000"/>
              <a:gd name="connsiteY240" fmla="*/ 4652542 h 5096785"/>
              <a:gd name="connsiteX241" fmla="*/ 536773 w 12192000"/>
              <a:gd name="connsiteY241" fmla="*/ 4644609 h 5096785"/>
              <a:gd name="connsiteX242" fmla="*/ 518899 w 12192000"/>
              <a:gd name="connsiteY242" fmla="*/ 4642839 h 5096785"/>
              <a:gd name="connsiteX243" fmla="*/ 388896 w 12192000"/>
              <a:gd name="connsiteY243" fmla="*/ 4619173 h 5096785"/>
              <a:gd name="connsiteX244" fmla="*/ 366479 w 12192000"/>
              <a:gd name="connsiteY244" fmla="*/ 4618896 h 5096785"/>
              <a:gd name="connsiteX245" fmla="*/ 342781 w 12192000"/>
              <a:gd name="connsiteY245" fmla="*/ 4601239 h 5096785"/>
              <a:gd name="connsiteX246" fmla="*/ 255925 w 12192000"/>
              <a:gd name="connsiteY246" fmla="*/ 4598685 h 5096785"/>
              <a:gd name="connsiteX247" fmla="*/ 226919 w 12192000"/>
              <a:gd name="connsiteY247" fmla="*/ 4598460 h 5096785"/>
              <a:gd name="connsiteX248" fmla="*/ 213925 w 12192000"/>
              <a:gd name="connsiteY248" fmla="*/ 4597783 h 5096785"/>
              <a:gd name="connsiteX249" fmla="*/ 215196 w 12192000"/>
              <a:gd name="connsiteY249" fmla="*/ 4588576 h 5096785"/>
              <a:gd name="connsiteX250" fmla="*/ 180214 w 12192000"/>
              <a:gd name="connsiteY250" fmla="*/ 4583701 h 5096785"/>
              <a:gd name="connsiteX251" fmla="*/ 83203 w 12192000"/>
              <a:gd name="connsiteY251" fmla="*/ 4531664 h 5096785"/>
              <a:gd name="connsiteX252" fmla="*/ 4106 w 12192000"/>
              <a:gd name="connsiteY252" fmla="*/ 4517202 h 5096785"/>
              <a:gd name="connsiteX253" fmla="*/ 0 w 12192000"/>
              <a:gd name="connsiteY253" fmla="*/ 4516084 h 5096785"/>
              <a:gd name="connsiteX254" fmla="*/ 0 w 12192000"/>
              <a:gd name="connsiteY254"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67212 w 12192000"/>
              <a:gd name="connsiteY81" fmla="*/ 4647518 h 5096785"/>
              <a:gd name="connsiteX82" fmla="*/ 6552021 w 12192000"/>
              <a:gd name="connsiteY82" fmla="*/ 4650379 h 5096785"/>
              <a:gd name="connsiteX83" fmla="*/ 6545925 w 12192000"/>
              <a:gd name="connsiteY83" fmla="*/ 4650675 h 5096785"/>
              <a:gd name="connsiteX84" fmla="*/ 6537822 w 12192000"/>
              <a:gd name="connsiteY84" fmla="*/ 4652769 h 5096785"/>
              <a:gd name="connsiteX85" fmla="*/ 6537743 w 12192000"/>
              <a:gd name="connsiteY85" fmla="*/ 4653068 h 5096785"/>
              <a:gd name="connsiteX86" fmla="*/ 6529914 w 12192000"/>
              <a:gd name="connsiteY86" fmla="*/ 4654543 h 5096785"/>
              <a:gd name="connsiteX87" fmla="*/ 6490057 w 12192000"/>
              <a:gd name="connsiteY87" fmla="*/ 4658624 h 5096785"/>
              <a:gd name="connsiteX88" fmla="*/ 6452621 w 12192000"/>
              <a:gd name="connsiteY88" fmla="*/ 4694822 h 5096785"/>
              <a:gd name="connsiteX89" fmla="*/ 6434329 w 12192000"/>
              <a:gd name="connsiteY89" fmla="*/ 4704111 h 5096785"/>
              <a:gd name="connsiteX90" fmla="*/ 6386800 w 12192000"/>
              <a:gd name="connsiteY90" fmla="*/ 4715431 h 5096785"/>
              <a:gd name="connsiteX91" fmla="*/ 6382703 w 12192000"/>
              <a:gd name="connsiteY91" fmla="*/ 4717930 h 5096785"/>
              <a:gd name="connsiteX92" fmla="*/ 6356495 w 12192000"/>
              <a:gd name="connsiteY92" fmla="*/ 4717843 h 5096785"/>
              <a:gd name="connsiteX93" fmla="*/ 6343628 w 12192000"/>
              <a:gd name="connsiteY93" fmla="*/ 4719161 h 5096785"/>
              <a:gd name="connsiteX94" fmla="*/ 6338605 w 12192000"/>
              <a:gd name="connsiteY94" fmla="*/ 4716723 h 5096785"/>
              <a:gd name="connsiteX95" fmla="*/ 6320318 w 12192000"/>
              <a:gd name="connsiteY95" fmla="*/ 4720095 h 5096785"/>
              <a:gd name="connsiteX96" fmla="*/ 6318742 w 12192000"/>
              <a:gd name="connsiteY96" fmla="*/ 4721541 h 5096785"/>
              <a:gd name="connsiteX97" fmla="*/ 6301708 w 12192000"/>
              <a:gd name="connsiteY97" fmla="*/ 4720380 h 5096785"/>
              <a:gd name="connsiteX98" fmla="*/ 6285082 w 12192000"/>
              <a:gd name="connsiteY98" fmla="*/ 4714639 h 5096785"/>
              <a:gd name="connsiteX99" fmla="*/ 6136936 w 12192000"/>
              <a:gd name="connsiteY99" fmla="*/ 4758246 h 5096785"/>
              <a:gd name="connsiteX100" fmla="*/ 5988578 w 12192000"/>
              <a:gd name="connsiteY100" fmla="*/ 4754427 h 5096785"/>
              <a:gd name="connsiteX101" fmla="*/ 5908701 w 12192000"/>
              <a:gd name="connsiteY101" fmla="*/ 4779160 h 5096785"/>
              <a:gd name="connsiteX102" fmla="*/ 5892219 w 12192000"/>
              <a:gd name="connsiteY102" fmla="*/ 4807892 h 5096785"/>
              <a:gd name="connsiteX103" fmla="*/ 5683612 w 12192000"/>
              <a:gd name="connsiteY103" fmla="*/ 4848770 h 5096785"/>
              <a:gd name="connsiteX104" fmla="*/ 5635111 w 12192000"/>
              <a:gd name="connsiteY104" fmla="*/ 4868888 h 5096785"/>
              <a:gd name="connsiteX105" fmla="*/ 5582652 w 12192000"/>
              <a:gd name="connsiteY105" fmla="*/ 4866836 h 5096785"/>
              <a:gd name="connsiteX106" fmla="*/ 5567213 w 12192000"/>
              <a:gd name="connsiteY106" fmla="*/ 4878769 h 5096785"/>
              <a:gd name="connsiteX107" fmla="*/ 5564659 w 12192000"/>
              <a:gd name="connsiteY107" fmla="*/ 4881042 h 5096785"/>
              <a:gd name="connsiteX108" fmla="*/ 5552102 w 12192000"/>
              <a:gd name="connsiteY108" fmla="*/ 4885426 h 5096785"/>
              <a:gd name="connsiteX109" fmla="*/ 5551475 w 12192000"/>
              <a:gd name="connsiteY109" fmla="*/ 4892560 h 5096785"/>
              <a:gd name="connsiteX110" fmla="*/ 5534664 w 12192000"/>
              <a:gd name="connsiteY110" fmla="*/ 4903385 h 5096785"/>
              <a:gd name="connsiteX111" fmla="*/ 5510737 w 12192000"/>
              <a:gd name="connsiteY111" fmla="*/ 4909807 h 5096785"/>
              <a:gd name="connsiteX112" fmla="*/ 5393901 w 12192000"/>
              <a:gd name="connsiteY112" fmla="*/ 4933709 h 5096785"/>
              <a:gd name="connsiteX113" fmla="*/ 5325782 w 12192000"/>
              <a:gd name="connsiteY113" fmla="*/ 4951789 h 5096785"/>
              <a:gd name="connsiteX114" fmla="*/ 5302703 w 12192000"/>
              <a:gd name="connsiteY114" fmla="*/ 4964590 h 5096785"/>
              <a:gd name="connsiteX115" fmla="*/ 5268591 w 12192000"/>
              <a:gd name="connsiteY115" fmla="*/ 4978479 h 5096785"/>
              <a:gd name="connsiteX116" fmla="*/ 5210559 w 12192000"/>
              <a:gd name="connsiteY116" fmla="*/ 5007585 h 5096785"/>
              <a:gd name="connsiteX117" fmla="*/ 5177597 w 12192000"/>
              <a:gd name="connsiteY117" fmla="*/ 5015926 h 5096785"/>
              <a:gd name="connsiteX118" fmla="*/ 5160569 w 12192000"/>
              <a:gd name="connsiteY118" fmla="*/ 5025681 h 5096785"/>
              <a:gd name="connsiteX119" fmla="*/ 5152748 w 12192000"/>
              <a:gd name="connsiteY119" fmla="*/ 5026569 h 5096785"/>
              <a:gd name="connsiteX120" fmla="*/ 5127678 w 12192000"/>
              <a:gd name="connsiteY120" fmla="*/ 5032947 h 5096785"/>
              <a:gd name="connsiteX121" fmla="*/ 5113147 w 12192000"/>
              <a:gd name="connsiteY121" fmla="*/ 5035818 h 5096785"/>
              <a:gd name="connsiteX122" fmla="*/ 5107301 w 12192000"/>
              <a:gd name="connsiteY122" fmla="*/ 5036672 h 5096785"/>
              <a:gd name="connsiteX123" fmla="*/ 5093215 w 12192000"/>
              <a:gd name="connsiteY123" fmla="*/ 5032880 h 5096785"/>
              <a:gd name="connsiteX124" fmla="*/ 5077058 w 12192000"/>
              <a:gd name="connsiteY124" fmla="*/ 5038681 h 5096785"/>
              <a:gd name="connsiteX125" fmla="*/ 5057349 w 12192000"/>
              <a:gd name="connsiteY125" fmla="*/ 5036015 h 5096785"/>
              <a:gd name="connsiteX126" fmla="*/ 5053945 w 12192000"/>
              <a:gd name="connsiteY126" fmla="*/ 5041952 h 5096785"/>
              <a:gd name="connsiteX127" fmla="*/ 5040021 w 12192000"/>
              <a:gd name="connsiteY127" fmla="*/ 5050052 h 5096785"/>
              <a:gd name="connsiteX128" fmla="*/ 5025913 w 12192000"/>
              <a:gd name="connsiteY128" fmla="*/ 5046535 h 5096785"/>
              <a:gd name="connsiteX129" fmla="*/ 4998218 w 12192000"/>
              <a:gd name="connsiteY129" fmla="*/ 5048065 h 5096785"/>
              <a:gd name="connsiteX130" fmla="*/ 4991008 w 12192000"/>
              <a:gd name="connsiteY130" fmla="*/ 5050439 h 5096785"/>
              <a:gd name="connsiteX131" fmla="*/ 4963503 w 12192000"/>
              <a:gd name="connsiteY131" fmla="*/ 5047575 h 5096785"/>
              <a:gd name="connsiteX132" fmla="*/ 4921053 w 12192000"/>
              <a:gd name="connsiteY132" fmla="*/ 5048925 h 5096785"/>
              <a:gd name="connsiteX133" fmla="*/ 4873420 w 12192000"/>
              <a:gd name="connsiteY133" fmla="*/ 5054929 h 5096785"/>
              <a:gd name="connsiteX134" fmla="*/ 4858825 w 12192000"/>
              <a:gd name="connsiteY134" fmla="*/ 5051329 h 5096785"/>
              <a:gd name="connsiteX135" fmla="*/ 4769340 w 12192000"/>
              <a:gd name="connsiteY135" fmla="*/ 5053090 h 5096785"/>
              <a:gd name="connsiteX136" fmla="*/ 4744152 w 12192000"/>
              <a:gd name="connsiteY136" fmla="*/ 5053391 h 5096785"/>
              <a:gd name="connsiteX137" fmla="*/ 4723556 w 12192000"/>
              <a:gd name="connsiteY137" fmla="*/ 5059633 h 5096785"/>
              <a:gd name="connsiteX138" fmla="*/ 4719699 w 12192000"/>
              <a:gd name="connsiteY138" fmla="*/ 5066298 h 5096785"/>
              <a:gd name="connsiteX139" fmla="*/ 4706016 w 12192000"/>
              <a:gd name="connsiteY139" fmla="*/ 5067422 h 5096785"/>
              <a:gd name="connsiteX140" fmla="*/ 4702593 w 12192000"/>
              <a:gd name="connsiteY140" fmla="*/ 5068973 h 5096785"/>
              <a:gd name="connsiteX141" fmla="*/ 4682766 w 12192000"/>
              <a:gd name="connsiteY141" fmla="*/ 5076609 h 5096785"/>
              <a:gd name="connsiteX142" fmla="*/ 4634960 w 12192000"/>
              <a:gd name="connsiteY142" fmla="*/ 5061852 h 5096785"/>
              <a:gd name="connsiteX143" fmla="*/ 4580645 w 12192000"/>
              <a:gd name="connsiteY143" fmla="*/ 5069246 h 5096785"/>
              <a:gd name="connsiteX144" fmla="*/ 4368005 w 12192000"/>
              <a:gd name="connsiteY144" fmla="*/ 5057426 h 5096785"/>
              <a:gd name="connsiteX145" fmla="*/ 4339489 w 12192000"/>
              <a:gd name="connsiteY145" fmla="*/ 5080858 h 5096785"/>
              <a:gd name="connsiteX146" fmla="*/ 4253895 w 12192000"/>
              <a:gd name="connsiteY146" fmla="*/ 5085008 h 5096785"/>
              <a:gd name="connsiteX147" fmla="*/ 4117780 w 12192000"/>
              <a:gd name="connsiteY147" fmla="*/ 5045175 h 5096785"/>
              <a:gd name="connsiteX148" fmla="*/ 3960074 w 12192000"/>
              <a:gd name="connsiteY148" fmla="*/ 5050708 h 5096785"/>
              <a:gd name="connsiteX149" fmla="*/ 3947260 w 12192000"/>
              <a:gd name="connsiteY149" fmla="*/ 5041167 h 5096785"/>
              <a:gd name="connsiteX150" fmla="*/ 3931969 w 12192000"/>
              <a:gd name="connsiteY150" fmla="*/ 5035902 h 5096785"/>
              <a:gd name="connsiteX151" fmla="*/ 3929836 w 12192000"/>
              <a:gd name="connsiteY151" fmla="*/ 5036901 h 5096785"/>
              <a:gd name="connsiteX152" fmla="*/ 3911296 w 12192000"/>
              <a:gd name="connsiteY152" fmla="*/ 5035663 h 5096785"/>
              <a:gd name="connsiteX153" fmla="*/ 3907746 w 12192000"/>
              <a:gd name="connsiteY153" fmla="*/ 5032107 h 5096785"/>
              <a:gd name="connsiteX154" fmla="*/ 3895182 w 12192000"/>
              <a:gd name="connsiteY154" fmla="*/ 5030229 h 5096785"/>
              <a:gd name="connsiteX155" fmla="*/ 3870866 w 12192000"/>
              <a:gd name="connsiteY155" fmla="*/ 5023753 h 5096785"/>
              <a:gd name="connsiteX156" fmla="*/ 3865913 w 12192000"/>
              <a:gd name="connsiteY156" fmla="*/ 5025143 h 5096785"/>
              <a:gd name="connsiteX157" fmla="*/ 3828606 w 12192000"/>
              <a:gd name="connsiteY157" fmla="*/ 5019426 h 5096785"/>
              <a:gd name="connsiteX158" fmla="*/ 3827901 w 12192000"/>
              <a:gd name="connsiteY158" fmla="*/ 5020583 h 5096785"/>
              <a:gd name="connsiteX159" fmla="*/ 3816543 w 12192000"/>
              <a:gd name="connsiteY159" fmla="*/ 5024366 h 5096785"/>
              <a:gd name="connsiteX160" fmla="*/ 3795278 w 12192000"/>
              <a:gd name="connsiteY160" fmla="*/ 5028779 h 5096785"/>
              <a:gd name="connsiteX161" fmla="*/ 3743858 w 12192000"/>
              <a:gd name="connsiteY161" fmla="*/ 5054237 h 5096785"/>
              <a:gd name="connsiteX162" fmla="*/ 3704945 w 12192000"/>
              <a:gd name="connsiteY162" fmla="*/ 5048413 h 5096785"/>
              <a:gd name="connsiteX163" fmla="*/ 3696992 w 12192000"/>
              <a:gd name="connsiteY163" fmla="*/ 5047914 h 5096785"/>
              <a:gd name="connsiteX164" fmla="*/ 3696780 w 12192000"/>
              <a:gd name="connsiteY164" fmla="*/ 5048181 h 5096785"/>
              <a:gd name="connsiteX165" fmla="*/ 3688290 w 12192000"/>
              <a:gd name="connsiteY165" fmla="*/ 5048204 h 5096785"/>
              <a:gd name="connsiteX166" fmla="*/ 3682486 w 12192000"/>
              <a:gd name="connsiteY166" fmla="*/ 5047000 h 5096785"/>
              <a:gd name="connsiteX167" fmla="*/ 3667056 w 12192000"/>
              <a:gd name="connsiteY167" fmla="*/ 5046030 h 5096785"/>
              <a:gd name="connsiteX168" fmla="*/ 3661403 w 12192000"/>
              <a:gd name="connsiteY168" fmla="*/ 5047537 h 5096785"/>
              <a:gd name="connsiteX169" fmla="*/ 3658673 w 12192000"/>
              <a:gd name="connsiteY169" fmla="*/ 5050790 h 5096785"/>
              <a:gd name="connsiteX170" fmla="*/ 3657333 w 12192000"/>
              <a:gd name="connsiteY170" fmla="*/ 5050325 h 5096785"/>
              <a:gd name="connsiteX171" fmla="*/ 3626778 w 12192000"/>
              <a:gd name="connsiteY171" fmla="*/ 5057882 h 5096785"/>
              <a:gd name="connsiteX172" fmla="*/ 3560067 w 12192000"/>
              <a:gd name="connsiteY172" fmla="*/ 5064266 h 5096785"/>
              <a:gd name="connsiteX173" fmla="*/ 3522641 w 12192000"/>
              <a:gd name="connsiteY173" fmla="*/ 5063654 h 5096785"/>
              <a:gd name="connsiteX174" fmla="*/ 3419275 w 12192000"/>
              <a:gd name="connsiteY174" fmla="*/ 5066646 h 5096785"/>
              <a:gd name="connsiteX175" fmla="*/ 3314869 w 12192000"/>
              <a:gd name="connsiteY175" fmla="*/ 5073197 h 5096785"/>
              <a:gd name="connsiteX176" fmla="*/ 3259088 w 12192000"/>
              <a:gd name="connsiteY176" fmla="*/ 5096363 h 5096785"/>
              <a:gd name="connsiteX177" fmla="*/ 3253104 w 12192000"/>
              <a:gd name="connsiteY177" fmla="*/ 5096785 h 5096785"/>
              <a:gd name="connsiteX178" fmla="*/ 3238751 w 12192000"/>
              <a:gd name="connsiteY178" fmla="*/ 5092996 h 5096785"/>
              <a:gd name="connsiteX179" fmla="*/ 3233681 w 12192000"/>
              <a:gd name="connsiteY179" fmla="*/ 5090758 h 5096785"/>
              <a:gd name="connsiteX180" fmla="*/ 3225562 w 12192000"/>
              <a:gd name="connsiteY180" fmla="*/ 5089215 h 5096785"/>
              <a:gd name="connsiteX181" fmla="*/ 3225260 w 12192000"/>
              <a:gd name="connsiteY181" fmla="*/ 5089437 h 5096785"/>
              <a:gd name="connsiteX182" fmla="*/ 3217859 w 12192000"/>
              <a:gd name="connsiteY182" fmla="*/ 5087484 h 5096785"/>
              <a:gd name="connsiteX183" fmla="*/ 3182980 w 12192000"/>
              <a:gd name="connsiteY183" fmla="*/ 5074650 h 5096785"/>
              <a:gd name="connsiteX184" fmla="*/ 3123938 w 12192000"/>
              <a:gd name="connsiteY184" fmla="*/ 5089912 h 5096785"/>
              <a:gd name="connsiteX185" fmla="*/ 3101912 w 12192000"/>
              <a:gd name="connsiteY185" fmla="*/ 5090281 h 5096785"/>
              <a:gd name="connsiteX186" fmla="*/ 3089591 w 12192000"/>
              <a:gd name="connsiteY186" fmla="*/ 5091865 h 5096785"/>
              <a:gd name="connsiteX187" fmla="*/ 3088465 w 12192000"/>
              <a:gd name="connsiteY187" fmla="*/ 5092858 h 5096785"/>
              <a:gd name="connsiteX188" fmla="*/ 3055081 w 12192000"/>
              <a:gd name="connsiteY188" fmla="*/ 5080424 h 5096785"/>
              <a:gd name="connsiteX189" fmla="*/ 3049807 w 12192000"/>
              <a:gd name="connsiteY189" fmla="*/ 5080860 h 5096785"/>
              <a:gd name="connsiteX190" fmla="*/ 3029122 w 12192000"/>
              <a:gd name="connsiteY190" fmla="*/ 5070085 h 5096785"/>
              <a:gd name="connsiteX191" fmla="*/ 3017862 w 12192000"/>
              <a:gd name="connsiteY191" fmla="*/ 5065942 h 5096785"/>
              <a:gd name="connsiteX192" fmla="*/ 3015868 w 12192000"/>
              <a:gd name="connsiteY192" fmla="*/ 5061832 h 5096785"/>
              <a:gd name="connsiteX193" fmla="*/ 2998644 w 12192000"/>
              <a:gd name="connsiteY193" fmla="*/ 5057210 h 5096785"/>
              <a:gd name="connsiteX194" fmla="*/ 2996219 w 12192000"/>
              <a:gd name="connsiteY194" fmla="*/ 5057788 h 5096785"/>
              <a:gd name="connsiteX195" fmla="*/ 2983676 w 12192000"/>
              <a:gd name="connsiteY195" fmla="*/ 5049852 h 5096785"/>
              <a:gd name="connsiteX196" fmla="*/ 2903609 w 12192000"/>
              <a:gd name="connsiteY196" fmla="*/ 4998457 h 5096785"/>
              <a:gd name="connsiteX197" fmla="*/ 2758830 w 12192000"/>
              <a:gd name="connsiteY197" fmla="*/ 4974760 h 5096785"/>
              <a:gd name="connsiteX198" fmla="*/ 2532669 w 12192000"/>
              <a:gd name="connsiteY198" fmla="*/ 4940573 h 5096785"/>
              <a:gd name="connsiteX199" fmla="*/ 2389931 w 12192000"/>
              <a:gd name="connsiteY199" fmla="*/ 4905785 h 5096785"/>
              <a:gd name="connsiteX200" fmla="*/ 2335186 w 12192000"/>
              <a:gd name="connsiteY200" fmla="*/ 4902957 h 5096785"/>
              <a:gd name="connsiteX201" fmla="*/ 2295307 w 12192000"/>
              <a:gd name="connsiteY201" fmla="*/ 4879800 h 5096785"/>
              <a:gd name="connsiteX202" fmla="*/ 2273393 w 12192000"/>
              <a:gd name="connsiteY202" fmla="*/ 4883565 h 5096785"/>
              <a:gd name="connsiteX203" fmla="*/ 2269523 w 12192000"/>
              <a:gd name="connsiteY203" fmla="*/ 4884442 h 5096785"/>
              <a:gd name="connsiteX204" fmla="*/ 2256015 w 12192000"/>
              <a:gd name="connsiteY204" fmla="*/ 4883014 h 5096785"/>
              <a:gd name="connsiteX205" fmla="*/ 2249731 w 12192000"/>
              <a:gd name="connsiteY205" fmla="*/ 4888778 h 5096785"/>
              <a:gd name="connsiteX206" fmla="*/ 2227629 w 12192000"/>
              <a:gd name="connsiteY206" fmla="*/ 4891047 h 5096785"/>
              <a:gd name="connsiteX207" fmla="*/ 2203460 w 12192000"/>
              <a:gd name="connsiteY207" fmla="*/ 4886696 h 5096785"/>
              <a:gd name="connsiteX208" fmla="*/ 2091528 w 12192000"/>
              <a:gd name="connsiteY208" fmla="*/ 4859155 h 5096785"/>
              <a:gd name="connsiteX209" fmla="*/ 2022901 w 12192000"/>
              <a:gd name="connsiteY209" fmla="*/ 4846594 h 5096785"/>
              <a:gd name="connsiteX210" fmla="*/ 1994227 w 12192000"/>
              <a:gd name="connsiteY210" fmla="*/ 4847973 h 5096785"/>
              <a:gd name="connsiteX211" fmla="*/ 1955936 w 12192000"/>
              <a:gd name="connsiteY211" fmla="*/ 4845765 h 5096785"/>
              <a:gd name="connsiteX212" fmla="*/ 1741924 w 12192000"/>
              <a:gd name="connsiteY212" fmla="*/ 4808054 h 5096785"/>
              <a:gd name="connsiteX213" fmla="*/ 1734410 w 12192000"/>
              <a:gd name="connsiteY213" fmla="*/ 4811675 h 5096785"/>
              <a:gd name="connsiteX214" fmla="*/ 1691423 w 12192000"/>
              <a:gd name="connsiteY214" fmla="*/ 4802777 h 5096785"/>
              <a:gd name="connsiteX215" fmla="*/ 1554504 w 12192000"/>
              <a:gd name="connsiteY215" fmla="*/ 4739985 h 5096785"/>
              <a:gd name="connsiteX216" fmla="*/ 1470119 w 12192000"/>
              <a:gd name="connsiteY216" fmla="*/ 4723470 h 5096785"/>
              <a:gd name="connsiteX217" fmla="*/ 1437967 w 12192000"/>
              <a:gd name="connsiteY217" fmla="*/ 4722710 h 5096785"/>
              <a:gd name="connsiteX218" fmla="*/ 1384234 w 12192000"/>
              <a:gd name="connsiteY218" fmla="*/ 4721117 h 5096785"/>
              <a:gd name="connsiteX219" fmla="*/ 1338647 w 12192000"/>
              <a:gd name="connsiteY219" fmla="*/ 4732483 h 5096785"/>
              <a:gd name="connsiteX220" fmla="*/ 1295869 w 12192000"/>
              <a:gd name="connsiteY220" fmla="*/ 4726175 h 5096785"/>
              <a:gd name="connsiteX221" fmla="*/ 1292949 w 12192000"/>
              <a:gd name="connsiteY221" fmla="*/ 4708469 h 5096785"/>
              <a:gd name="connsiteX222" fmla="*/ 1244908 w 12192000"/>
              <a:gd name="connsiteY222" fmla="*/ 4706993 h 5096785"/>
              <a:gd name="connsiteX223" fmla="*/ 1171266 w 12192000"/>
              <a:gd name="connsiteY223" fmla="*/ 4706535 h 5096785"/>
              <a:gd name="connsiteX224" fmla="*/ 1160868 w 12192000"/>
              <a:gd name="connsiteY224" fmla="*/ 4701936 h 5096785"/>
              <a:gd name="connsiteX225" fmla="*/ 1147599 w 12192000"/>
              <a:gd name="connsiteY225" fmla="*/ 4714833 h 5096785"/>
              <a:gd name="connsiteX226" fmla="*/ 1119603 w 12192000"/>
              <a:gd name="connsiteY226" fmla="*/ 4721303 h 5096785"/>
              <a:gd name="connsiteX227" fmla="*/ 997851 w 12192000"/>
              <a:gd name="connsiteY227" fmla="*/ 4722336 h 5096785"/>
              <a:gd name="connsiteX228" fmla="*/ 976455 w 12192000"/>
              <a:gd name="connsiteY228" fmla="*/ 4726407 h 5096785"/>
              <a:gd name="connsiteX229" fmla="*/ 949939 w 12192000"/>
              <a:gd name="connsiteY229" fmla="*/ 4719699 h 5096785"/>
              <a:gd name="connsiteX230" fmla="*/ 894148 w 12192000"/>
              <a:gd name="connsiteY230" fmla="*/ 4710406 h 5096785"/>
              <a:gd name="connsiteX231" fmla="*/ 857990 w 12192000"/>
              <a:gd name="connsiteY231" fmla="*/ 4696844 h 5096785"/>
              <a:gd name="connsiteX232" fmla="*/ 848649 w 12192000"/>
              <a:gd name="connsiteY232" fmla="*/ 4704021 h 5096785"/>
              <a:gd name="connsiteX233" fmla="*/ 826436 w 12192000"/>
              <a:gd name="connsiteY233" fmla="*/ 4707421 h 5096785"/>
              <a:gd name="connsiteX234" fmla="*/ 733052 w 12192000"/>
              <a:gd name="connsiteY234" fmla="*/ 4701884 h 5096785"/>
              <a:gd name="connsiteX235" fmla="*/ 716185 w 12192000"/>
              <a:gd name="connsiteY235" fmla="*/ 4703827 h 5096785"/>
              <a:gd name="connsiteX236" fmla="*/ 696663 w 12192000"/>
              <a:gd name="connsiteY236" fmla="*/ 4697420 h 5096785"/>
              <a:gd name="connsiteX237" fmla="*/ 582722 w 12192000"/>
              <a:gd name="connsiteY237" fmla="*/ 4658637 h 5096785"/>
              <a:gd name="connsiteX238" fmla="*/ 581118 w 12192000"/>
              <a:gd name="connsiteY238" fmla="*/ 4654120 h 5096785"/>
              <a:gd name="connsiteX239" fmla="*/ 546453 w 12192000"/>
              <a:gd name="connsiteY239" fmla="*/ 4652542 h 5096785"/>
              <a:gd name="connsiteX240" fmla="*/ 536773 w 12192000"/>
              <a:gd name="connsiteY240" fmla="*/ 4644609 h 5096785"/>
              <a:gd name="connsiteX241" fmla="*/ 518899 w 12192000"/>
              <a:gd name="connsiteY241" fmla="*/ 4642839 h 5096785"/>
              <a:gd name="connsiteX242" fmla="*/ 388896 w 12192000"/>
              <a:gd name="connsiteY242" fmla="*/ 4619173 h 5096785"/>
              <a:gd name="connsiteX243" fmla="*/ 366479 w 12192000"/>
              <a:gd name="connsiteY243" fmla="*/ 4618896 h 5096785"/>
              <a:gd name="connsiteX244" fmla="*/ 342781 w 12192000"/>
              <a:gd name="connsiteY244" fmla="*/ 4601239 h 5096785"/>
              <a:gd name="connsiteX245" fmla="*/ 255925 w 12192000"/>
              <a:gd name="connsiteY245" fmla="*/ 4598685 h 5096785"/>
              <a:gd name="connsiteX246" fmla="*/ 226919 w 12192000"/>
              <a:gd name="connsiteY246" fmla="*/ 4598460 h 5096785"/>
              <a:gd name="connsiteX247" fmla="*/ 213925 w 12192000"/>
              <a:gd name="connsiteY247" fmla="*/ 4597783 h 5096785"/>
              <a:gd name="connsiteX248" fmla="*/ 215196 w 12192000"/>
              <a:gd name="connsiteY248" fmla="*/ 4588576 h 5096785"/>
              <a:gd name="connsiteX249" fmla="*/ 180214 w 12192000"/>
              <a:gd name="connsiteY249" fmla="*/ 4583701 h 5096785"/>
              <a:gd name="connsiteX250" fmla="*/ 83203 w 12192000"/>
              <a:gd name="connsiteY250" fmla="*/ 4531664 h 5096785"/>
              <a:gd name="connsiteX251" fmla="*/ 4106 w 12192000"/>
              <a:gd name="connsiteY251" fmla="*/ 4517202 h 5096785"/>
              <a:gd name="connsiteX252" fmla="*/ 0 w 12192000"/>
              <a:gd name="connsiteY252" fmla="*/ 4516084 h 5096785"/>
              <a:gd name="connsiteX253" fmla="*/ 0 w 12192000"/>
              <a:gd name="connsiteY253"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67212 w 12192000"/>
              <a:gd name="connsiteY81" fmla="*/ 4647518 h 5096785"/>
              <a:gd name="connsiteX82" fmla="*/ 6552021 w 12192000"/>
              <a:gd name="connsiteY82" fmla="*/ 4650379 h 5096785"/>
              <a:gd name="connsiteX83" fmla="*/ 6545925 w 12192000"/>
              <a:gd name="connsiteY83" fmla="*/ 4650675 h 5096785"/>
              <a:gd name="connsiteX84" fmla="*/ 6537822 w 12192000"/>
              <a:gd name="connsiteY84" fmla="*/ 4652769 h 5096785"/>
              <a:gd name="connsiteX85" fmla="*/ 6537743 w 12192000"/>
              <a:gd name="connsiteY85" fmla="*/ 4653068 h 5096785"/>
              <a:gd name="connsiteX86" fmla="*/ 6529914 w 12192000"/>
              <a:gd name="connsiteY86" fmla="*/ 4654543 h 5096785"/>
              <a:gd name="connsiteX87" fmla="*/ 6490057 w 12192000"/>
              <a:gd name="connsiteY87" fmla="*/ 4658624 h 5096785"/>
              <a:gd name="connsiteX88" fmla="*/ 6452621 w 12192000"/>
              <a:gd name="connsiteY88" fmla="*/ 4694822 h 5096785"/>
              <a:gd name="connsiteX89" fmla="*/ 6386800 w 12192000"/>
              <a:gd name="connsiteY89" fmla="*/ 4715431 h 5096785"/>
              <a:gd name="connsiteX90" fmla="*/ 6382703 w 12192000"/>
              <a:gd name="connsiteY90" fmla="*/ 4717930 h 5096785"/>
              <a:gd name="connsiteX91" fmla="*/ 6356495 w 12192000"/>
              <a:gd name="connsiteY91" fmla="*/ 4717843 h 5096785"/>
              <a:gd name="connsiteX92" fmla="*/ 6343628 w 12192000"/>
              <a:gd name="connsiteY92" fmla="*/ 4719161 h 5096785"/>
              <a:gd name="connsiteX93" fmla="*/ 6338605 w 12192000"/>
              <a:gd name="connsiteY93" fmla="*/ 4716723 h 5096785"/>
              <a:gd name="connsiteX94" fmla="*/ 6320318 w 12192000"/>
              <a:gd name="connsiteY94" fmla="*/ 4720095 h 5096785"/>
              <a:gd name="connsiteX95" fmla="*/ 6318742 w 12192000"/>
              <a:gd name="connsiteY95" fmla="*/ 4721541 h 5096785"/>
              <a:gd name="connsiteX96" fmla="*/ 6301708 w 12192000"/>
              <a:gd name="connsiteY96" fmla="*/ 4720380 h 5096785"/>
              <a:gd name="connsiteX97" fmla="*/ 6285082 w 12192000"/>
              <a:gd name="connsiteY97" fmla="*/ 4714639 h 5096785"/>
              <a:gd name="connsiteX98" fmla="*/ 6136936 w 12192000"/>
              <a:gd name="connsiteY98" fmla="*/ 4758246 h 5096785"/>
              <a:gd name="connsiteX99" fmla="*/ 5988578 w 12192000"/>
              <a:gd name="connsiteY99" fmla="*/ 4754427 h 5096785"/>
              <a:gd name="connsiteX100" fmla="*/ 5908701 w 12192000"/>
              <a:gd name="connsiteY100" fmla="*/ 4779160 h 5096785"/>
              <a:gd name="connsiteX101" fmla="*/ 5892219 w 12192000"/>
              <a:gd name="connsiteY101" fmla="*/ 4807892 h 5096785"/>
              <a:gd name="connsiteX102" fmla="*/ 5683612 w 12192000"/>
              <a:gd name="connsiteY102" fmla="*/ 4848770 h 5096785"/>
              <a:gd name="connsiteX103" fmla="*/ 5635111 w 12192000"/>
              <a:gd name="connsiteY103" fmla="*/ 4868888 h 5096785"/>
              <a:gd name="connsiteX104" fmla="*/ 5582652 w 12192000"/>
              <a:gd name="connsiteY104" fmla="*/ 4866836 h 5096785"/>
              <a:gd name="connsiteX105" fmla="*/ 5567213 w 12192000"/>
              <a:gd name="connsiteY105" fmla="*/ 4878769 h 5096785"/>
              <a:gd name="connsiteX106" fmla="*/ 5564659 w 12192000"/>
              <a:gd name="connsiteY106" fmla="*/ 4881042 h 5096785"/>
              <a:gd name="connsiteX107" fmla="*/ 5552102 w 12192000"/>
              <a:gd name="connsiteY107" fmla="*/ 4885426 h 5096785"/>
              <a:gd name="connsiteX108" fmla="*/ 5551475 w 12192000"/>
              <a:gd name="connsiteY108" fmla="*/ 4892560 h 5096785"/>
              <a:gd name="connsiteX109" fmla="*/ 5534664 w 12192000"/>
              <a:gd name="connsiteY109" fmla="*/ 4903385 h 5096785"/>
              <a:gd name="connsiteX110" fmla="*/ 5510737 w 12192000"/>
              <a:gd name="connsiteY110" fmla="*/ 4909807 h 5096785"/>
              <a:gd name="connsiteX111" fmla="*/ 5393901 w 12192000"/>
              <a:gd name="connsiteY111" fmla="*/ 4933709 h 5096785"/>
              <a:gd name="connsiteX112" fmla="*/ 5325782 w 12192000"/>
              <a:gd name="connsiteY112" fmla="*/ 4951789 h 5096785"/>
              <a:gd name="connsiteX113" fmla="*/ 5302703 w 12192000"/>
              <a:gd name="connsiteY113" fmla="*/ 4964590 h 5096785"/>
              <a:gd name="connsiteX114" fmla="*/ 5268591 w 12192000"/>
              <a:gd name="connsiteY114" fmla="*/ 4978479 h 5096785"/>
              <a:gd name="connsiteX115" fmla="*/ 5210559 w 12192000"/>
              <a:gd name="connsiteY115" fmla="*/ 5007585 h 5096785"/>
              <a:gd name="connsiteX116" fmla="*/ 5177597 w 12192000"/>
              <a:gd name="connsiteY116" fmla="*/ 5015926 h 5096785"/>
              <a:gd name="connsiteX117" fmla="*/ 5160569 w 12192000"/>
              <a:gd name="connsiteY117" fmla="*/ 5025681 h 5096785"/>
              <a:gd name="connsiteX118" fmla="*/ 5152748 w 12192000"/>
              <a:gd name="connsiteY118" fmla="*/ 5026569 h 5096785"/>
              <a:gd name="connsiteX119" fmla="*/ 5127678 w 12192000"/>
              <a:gd name="connsiteY119" fmla="*/ 5032947 h 5096785"/>
              <a:gd name="connsiteX120" fmla="*/ 5113147 w 12192000"/>
              <a:gd name="connsiteY120" fmla="*/ 5035818 h 5096785"/>
              <a:gd name="connsiteX121" fmla="*/ 5107301 w 12192000"/>
              <a:gd name="connsiteY121" fmla="*/ 5036672 h 5096785"/>
              <a:gd name="connsiteX122" fmla="*/ 5093215 w 12192000"/>
              <a:gd name="connsiteY122" fmla="*/ 5032880 h 5096785"/>
              <a:gd name="connsiteX123" fmla="*/ 5077058 w 12192000"/>
              <a:gd name="connsiteY123" fmla="*/ 5038681 h 5096785"/>
              <a:gd name="connsiteX124" fmla="*/ 5057349 w 12192000"/>
              <a:gd name="connsiteY124" fmla="*/ 5036015 h 5096785"/>
              <a:gd name="connsiteX125" fmla="*/ 5053945 w 12192000"/>
              <a:gd name="connsiteY125" fmla="*/ 5041952 h 5096785"/>
              <a:gd name="connsiteX126" fmla="*/ 5040021 w 12192000"/>
              <a:gd name="connsiteY126" fmla="*/ 5050052 h 5096785"/>
              <a:gd name="connsiteX127" fmla="*/ 5025913 w 12192000"/>
              <a:gd name="connsiteY127" fmla="*/ 5046535 h 5096785"/>
              <a:gd name="connsiteX128" fmla="*/ 4998218 w 12192000"/>
              <a:gd name="connsiteY128" fmla="*/ 5048065 h 5096785"/>
              <a:gd name="connsiteX129" fmla="*/ 4991008 w 12192000"/>
              <a:gd name="connsiteY129" fmla="*/ 5050439 h 5096785"/>
              <a:gd name="connsiteX130" fmla="*/ 4963503 w 12192000"/>
              <a:gd name="connsiteY130" fmla="*/ 5047575 h 5096785"/>
              <a:gd name="connsiteX131" fmla="*/ 4921053 w 12192000"/>
              <a:gd name="connsiteY131" fmla="*/ 5048925 h 5096785"/>
              <a:gd name="connsiteX132" fmla="*/ 4873420 w 12192000"/>
              <a:gd name="connsiteY132" fmla="*/ 5054929 h 5096785"/>
              <a:gd name="connsiteX133" fmla="*/ 4858825 w 12192000"/>
              <a:gd name="connsiteY133" fmla="*/ 5051329 h 5096785"/>
              <a:gd name="connsiteX134" fmla="*/ 4769340 w 12192000"/>
              <a:gd name="connsiteY134" fmla="*/ 5053090 h 5096785"/>
              <a:gd name="connsiteX135" fmla="*/ 4744152 w 12192000"/>
              <a:gd name="connsiteY135" fmla="*/ 5053391 h 5096785"/>
              <a:gd name="connsiteX136" fmla="*/ 4723556 w 12192000"/>
              <a:gd name="connsiteY136" fmla="*/ 5059633 h 5096785"/>
              <a:gd name="connsiteX137" fmla="*/ 4719699 w 12192000"/>
              <a:gd name="connsiteY137" fmla="*/ 5066298 h 5096785"/>
              <a:gd name="connsiteX138" fmla="*/ 4706016 w 12192000"/>
              <a:gd name="connsiteY138" fmla="*/ 5067422 h 5096785"/>
              <a:gd name="connsiteX139" fmla="*/ 4702593 w 12192000"/>
              <a:gd name="connsiteY139" fmla="*/ 5068973 h 5096785"/>
              <a:gd name="connsiteX140" fmla="*/ 4682766 w 12192000"/>
              <a:gd name="connsiteY140" fmla="*/ 5076609 h 5096785"/>
              <a:gd name="connsiteX141" fmla="*/ 4634960 w 12192000"/>
              <a:gd name="connsiteY141" fmla="*/ 5061852 h 5096785"/>
              <a:gd name="connsiteX142" fmla="*/ 4580645 w 12192000"/>
              <a:gd name="connsiteY142" fmla="*/ 5069246 h 5096785"/>
              <a:gd name="connsiteX143" fmla="*/ 4368005 w 12192000"/>
              <a:gd name="connsiteY143" fmla="*/ 5057426 h 5096785"/>
              <a:gd name="connsiteX144" fmla="*/ 4339489 w 12192000"/>
              <a:gd name="connsiteY144" fmla="*/ 5080858 h 5096785"/>
              <a:gd name="connsiteX145" fmla="*/ 4253895 w 12192000"/>
              <a:gd name="connsiteY145" fmla="*/ 5085008 h 5096785"/>
              <a:gd name="connsiteX146" fmla="*/ 4117780 w 12192000"/>
              <a:gd name="connsiteY146" fmla="*/ 5045175 h 5096785"/>
              <a:gd name="connsiteX147" fmla="*/ 3960074 w 12192000"/>
              <a:gd name="connsiteY147" fmla="*/ 5050708 h 5096785"/>
              <a:gd name="connsiteX148" fmla="*/ 3947260 w 12192000"/>
              <a:gd name="connsiteY148" fmla="*/ 5041167 h 5096785"/>
              <a:gd name="connsiteX149" fmla="*/ 3931969 w 12192000"/>
              <a:gd name="connsiteY149" fmla="*/ 5035902 h 5096785"/>
              <a:gd name="connsiteX150" fmla="*/ 3929836 w 12192000"/>
              <a:gd name="connsiteY150" fmla="*/ 5036901 h 5096785"/>
              <a:gd name="connsiteX151" fmla="*/ 3911296 w 12192000"/>
              <a:gd name="connsiteY151" fmla="*/ 5035663 h 5096785"/>
              <a:gd name="connsiteX152" fmla="*/ 3907746 w 12192000"/>
              <a:gd name="connsiteY152" fmla="*/ 5032107 h 5096785"/>
              <a:gd name="connsiteX153" fmla="*/ 3895182 w 12192000"/>
              <a:gd name="connsiteY153" fmla="*/ 5030229 h 5096785"/>
              <a:gd name="connsiteX154" fmla="*/ 3870866 w 12192000"/>
              <a:gd name="connsiteY154" fmla="*/ 5023753 h 5096785"/>
              <a:gd name="connsiteX155" fmla="*/ 3865913 w 12192000"/>
              <a:gd name="connsiteY155" fmla="*/ 5025143 h 5096785"/>
              <a:gd name="connsiteX156" fmla="*/ 3828606 w 12192000"/>
              <a:gd name="connsiteY156" fmla="*/ 5019426 h 5096785"/>
              <a:gd name="connsiteX157" fmla="*/ 3827901 w 12192000"/>
              <a:gd name="connsiteY157" fmla="*/ 5020583 h 5096785"/>
              <a:gd name="connsiteX158" fmla="*/ 3816543 w 12192000"/>
              <a:gd name="connsiteY158" fmla="*/ 5024366 h 5096785"/>
              <a:gd name="connsiteX159" fmla="*/ 3795278 w 12192000"/>
              <a:gd name="connsiteY159" fmla="*/ 5028779 h 5096785"/>
              <a:gd name="connsiteX160" fmla="*/ 3743858 w 12192000"/>
              <a:gd name="connsiteY160" fmla="*/ 5054237 h 5096785"/>
              <a:gd name="connsiteX161" fmla="*/ 3704945 w 12192000"/>
              <a:gd name="connsiteY161" fmla="*/ 5048413 h 5096785"/>
              <a:gd name="connsiteX162" fmla="*/ 3696992 w 12192000"/>
              <a:gd name="connsiteY162" fmla="*/ 5047914 h 5096785"/>
              <a:gd name="connsiteX163" fmla="*/ 3696780 w 12192000"/>
              <a:gd name="connsiteY163" fmla="*/ 5048181 h 5096785"/>
              <a:gd name="connsiteX164" fmla="*/ 3688290 w 12192000"/>
              <a:gd name="connsiteY164" fmla="*/ 5048204 h 5096785"/>
              <a:gd name="connsiteX165" fmla="*/ 3682486 w 12192000"/>
              <a:gd name="connsiteY165" fmla="*/ 5047000 h 5096785"/>
              <a:gd name="connsiteX166" fmla="*/ 3667056 w 12192000"/>
              <a:gd name="connsiteY166" fmla="*/ 5046030 h 5096785"/>
              <a:gd name="connsiteX167" fmla="*/ 3661403 w 12192000"/>
              <a:gd name="connsiteY167" fmla="*/ 5047537 h 5096785"/>
              <a:gd name="connsiteX168" fmla="*/ 3658673 w 12192000"/>
              <a:gd name="connsiteY168" fmla="*/ 5050790 h 5096785"/>
              <a:gd name="connsiteX169" fmla="*/ 3657333 w 12192000"/>
              <a:gd name="connsiteY169" fmla="*/ 5050325 h 5096785"/>
              <a:gd name="connsiteX170" fmla="*/ 3626778 w 12192000"/>
              <a:gd name="connsiteY170" fmla="*/ 5057882 h 5096785"/>
              <a:gd name="connsiteX171" fmla="*/ 3560067 w 12192000"/>
              <a:gd name="connsiteY171" fmla="*/ 5064266 h 5096785"/>
              <a:gd name="connsiteX172" fmla="*/ 3522641 w 12192000"/>
              <a:gd name="connsiteY172" fmla="*/ 5063654 h 5096785"/>
              <a:gd name="connsiteX173" fmla="*/ 3419275 w 12192000"/>
              <a:gd name="connsiteY173" fmla="*/ 5066646 h 5096785"/>
              <a:gd name="connsiteX174" fmla="*/ 3314869 w 12192000"/>
              <a:gd name="connsiteY174" fmla="*/ 5073197 h 5096785"/>
              <a:gd name="connsiteX175" fmla="*/ 3259088 w 12192000"/>
              <a:gd name="connsiteY175" fmla="*/ 5096363 h 5096785"/>
              <a:gd name="connsiteX176" fmla="*/ 3253104 w 12192000"/>
              <a:gd name="connsiteY176" fmla="*/ 5096785 h 5096785"/>
              <a:gd name="connsiteX177" fmla="*/ 3238751 w 12192000"/>
              <a:gd name="connsiteY177" fmla="*/ 5092996 h 5096785"/>
              <a:gd name="connsiteX178" fmla="*/ 3233681 w 12192000"/>
              <a:gd name="connsiteY178" fmla="*/ 5090758 h 5096785"/>
              <a:gd name="connsiteX179" fmla="*/ 3225562 w 12192000"/>
              <a:gd name="connsiteY179" fmla="*/ 5089215 h 5096785"/>
              <a:gd name="connsiteX180" fmla="*/ 3225260 w 12192000"/>
              <a:gd name="connsiteY180" fmla="*/ 5089437 h 5096785"/>
              <a:gd name="connsiteX181" fmla="*/ 3217859 w 12192000"/>
              <a:gd name="connsiteY181" fmla="*/ 5087484 h 5096785"/>
              <a:gd name="connsiteX182" fmla="*/ 3182980 w 12192000"/>
              <a:gd name="connsiteY182" fmla="*/ 5074650 h 5096785"/>
              <a:gd name="connsiteX183" fmla="*/ 3123938 w 12192000"/>
              <a:gd name="connsiteY183" fmla="*/ 5089912 h 5096785"/>
              <a:gd name="connsiteX184" fmla="*/ 3101912 w 12192000"/>
              <a:gd name="connsiteY184" fmla="*/ 5090281 h 5096785"/>
              <a:gd name="connsiteX185" fmla="*/ 3089591 w 12192000"/>
              <a:gd name="connsiteY185" fmla="*/ 5091865 h 5096785"/>
              <a:gd name="connsiteX186" fmla="*/ 3088465 w 12192000"/>
              <a:gd name="connsiteY186" fmla="*/ 5092858 h 5096785"/>
              <a:gd name="connsiteX187" fmla="*/ 3055081 w 12192000"/>
              <a:gd name="connsiteY187" fmla="*/ 5080424 h 5096785"/>
              <a:gd name="connsiteX188" fmla="*/ 3049807 w 12192000"/>
              <a:gd name="connsiteY188" fmla="*/ 5080860 h 5096785"/>
              <a:gd name="connsiteX189" fmla="*/ 3029122 w 12192000"/>
              <a:gd name="connsiteY189" fmla="*/ 5070085 h 5096785"/>
              <a:gd name="connsiteX190" fmla="*/ 3017862 w 12192000"/>
              <a:gd name="connsiteY190" fmla="*/ 5065942 h 5096785"/>
              <a:gd name="connsiteX191" fmla="*/ 3015868 w 12192000"/>
              <a:gd name="connsiteY191" fmla="*/ 5061832 h 5096785"/>
              <a:gd name="connsiteX192" fmla="*/ 2998644 w 12192000"/>
              <a:gd name="connsiteY192" fmla="*/ 5057210 h 5096785"/>
              <a:gd name="connsiteX193" fmla="*/ 2996219 w 12192000"/>
              <a:gd name="connsiteY193" fmla="*/ 5057788 h 5096785"/>
              <a:gd name="connsiteX194" fmla="*/ 2983676 w 12192000"/>
              <a:gd name="connsiteY194" fmla="*/ 5049852 h 5096785"/>
              <a:gd name="connsiteX195" fmla="*/ 2903609 w 12192000"/>
              <a:gd name="connsiteY195" fmla="*/ 4998457 h 5096785"/>
              <a:gd name="connsiteX196" fmla="*/ 2758830 w 12192000"/>
              <a:gd name="connsiteY196" fmla="*/ 4974760 h 5096785"/>
              <a:gd name="connsiteX197" fmla="*/ 2532669 w 12192000"/>
              <a:gd name="connsiteY197" fmla="*/ 4940573 h 5096785"/>
              <a:gd name="connsiteX198" fmla="*/ 2389931 w 12192000"/>
              <a:gd name="connsiteY198" fmla="*/ 4905785 h 5096785"/>
              <a:gd name="connsiteX199" fmla="*/ 2335186 w 12192000"/>
              <a:gd name="connsiteY199" fmla="*/ 4902957 h 5096785"/>
              <a:gd name="connsiteX200" fmla="*/ 2295307 w 12192000"/>
              <a:gd name="connsiteY200" fmla="*/ 4879800 h 5096785"/>
              <a:gd name="connsiteX201" fmla="*/ 2273393 w 12192000"/>
              <a:gd name="connsiteY201" fmla="*/ 4883565 h 5096785"/>
              <a:gd name="connsiteX202" fmla="*/ 2269523 w 12192000"/>
              <a:gd name="connsiteY202" fmla="*/ 4884442 h 5096785"/>
              <a:gd name="connsiteX203" fmla="*/ 2256015 w 12192000"/>
              <a:gd name="connsiteY203" fmla="*/ 4883014 h 5096785"/>
              <a:gd name="connsiteX204" fmla="*/ 2249731 w 12192000"/>
              <a:gd name="connsiteY204" fmla="*/ 4888778 h 5096785"/>
              <a:gd name="connsiteX205" fmla="*/ 2227629 w 12192000"/>
              <a:gd name="connsiteY205" fmla="*/ 4891047 h 5096785"/>
              <a:gd name="connsiteX206" fmla="*/ 2203460 w 12192000"/>
              <a:gd name="connsiteY206" fmla="*/ 4886696 h 5096785"/>
              <a:gd name="connsiteX207" fmla="*/ 2091528 w 12192000"/>
              <a:gd name="connsiteY207" fmla="*/ 4859155 h 5096785"/>
              <a:gd name="connsiteX208" fmla="*/ 2022901 w 12192000"/>
              <a:gd name="connsiteY208" fmla="*/ 4846594 h 5096785"/>
              <a:gd name="connsiteX209" fmla="*/ 1994227 w 12192000"/>
              <a:gd name="connsiteY209" fmla="*/ 4847973 h 5096785"/>
              <a:gd name="connsiteX210" fmla="*/ 1955936 w 12192000"/>
              <a:gd name="connsiteY210" fmla="*/ 4845765 h 5096785"/>
              <a:gd name="connsiteX211" fmla="*/ 1741924 w 12192000"/>
              <a:gd name="connsiteY211" fmla="*/ 4808054 h 5096785"/>
              <a:gd name="connsiteX212" fmla="*/ 1734410 w 12192000"/>
              <a:gd name="connsiteY212" fmla="*/ 4811675 h 5096785"/>
              <a:gd name="connsiteX213" fmla="*/ 1691423 w 12192000"/>
              <a:gd name="connsiteY213" fmla="*/ 4802777 h 5096785"/>
              <a:gd name="connsiteX214" fmla="*/ 1554504 w 12192000"/>
              <a:gd name="connsiteY214" fmla="*/ 4739985 h 5096785"/>
              <a:gd name="connsiteX215" fmla="*/ 1470119 w 12192000"/>
              <a:gd name="connsiteY215" fmla="*/ 4723470 h 5096785"/>
              <a:gd name="connsiteX216" fmla="*/ 1437967 w 12192000"/>
              <a:gd name="connsiteY216" fmla="*/ 4722710 h 5096785"/>
              <a:gd name="connsiteX217" fmla="*/ 1384234 w 12192000"/>
              <a:gd name="connsiteY217" fmla="*/ 4721117 h 5096785"/>
              <a:gd name="connsiteX218" fmla="*/ 1338647 w 12192000"/>
              <a:gd name="connsiteY218" fmla="*/ 4732483 h 5096785"/>
              <a:gd name="connsiteX219" fmla="*/ 1295869 w 12192000"/>
              <a:gd name="connsiteY219" fmla="*/ 4726175 h 5096785"/>
              <a:gd name="connsiteX220" fmla="*/ 1292949 w 12192000"/>
              <a:gd name="connsiteY220" fmla="*/ 4708469 h 5096785"/>
              <a:gd name="connsiteX221" fmla="*/ 1244908 w 12192000"/>
              <a:gd name="connsiteY221" fmla="*/ 4706993 h 5096785"/>
              <a:gd name="connsiteX222" fmla="*/ 1171266 w 12192000"/>
              <a:gd name="connsiteY222" fmla="*/ 4706535 h 5096785"/>
              <a:gd name="connsiteX223" fmla="*/ 1160868 w 12192000"/>
              <a:gd name="connsiteY223" fmla="*/ 4701936 h 5096785"/>
              <a:gd name="connsiteX224" fmla="*/ 1147599 w 12192000"/>
              <a:gd name="connsiteY224" fmla="*/ 4714833 h 5096785"/>
              <a:gd name="connsiteX225" fmla="*/ 1119603 w 12192000"/>
              <a:gd name="connsiteY225" fmla="*/ 4721303 h 5096785"/>
              <a:gd name="connsiteX226" fmla="*/ 997851 w 12192000"/>
              <a:gd name="connsiteY226" fmla="*/ 4722336 h 5096785"/>
              <a:gd name="connsiteX227" fmla="*/ 976455 w 12192000"/>
              <a:gd name="connsiteY227" fmla="*/ 4726407 h 5096785"/>
              <a:gd name="connsiteX228" fmla="*/ 949939 w 12192000"/>
              <a:gd name="connsiteY228" fmla="*/ 4719699 h 5096785"/>
              <a:gd name="connsiteX229" fmla="*/ 894148 w 12192000"/>
              <a:gd name="connsiteY229" fmla="*/ 4710406 h 5096785"/>
              <a:gd name="connsiteX230" fmla="*/ 857990 w 12192000"/>
              <a:gd name="connsiteY230" fmla="*/ 4696844 h 5096785"/>
              <a:gd name="connsiteX231" fmla="*/ 848649 w 12192000"/>
              <a:gd name="connsiteY231" fmla="*/ 4704021 h 5096785"/>
              <a:gd name="connsiteX232" fmla="*/ 826436 w 12192000"/>
              <a:gd name="connsiteY232" fmla="*/ 4707421 h 5096785"/>
              <a:gd name="connsiteX233" fmla="*/ 733052 w 12192000"/>
              <a:gd name="connsiteY233" fmla="*/ 4701884 h 5096785"/>
              <a:gd name="connsiteX234" fmla="*/ 716185 w 12192000"/>
              <a:gd name="connsiteY234" fmla="*/ 4703827 h 5096785"/>
              <a:gd name="connsiteX235" fmla="*/ 696663 w 12192000"/>
              <a:gd name="connsiteY235" fmla="*/ 4697420 h 5096785"/>
              <a:gd name="connsiteX236" fmla="*/ 582722 w 12192000"/>
              <a:gd name="connsiteY236" fmla="*/ 4658637 h 5096785"/>
              <a:gd name="connsiteX237" fmla="*/ 581118 w 12192000"/>
              <a:gd name="connsiteY237" fmla="*/ 4654120 h 5096785"/>
              <a:gd name="connsiteX238" fmla="*/ 546453 w 12192000"/>
              <a:gd name="connsiteY238" fmla="*/ 4652542 h 5096785"/>
              <a:gd name="connsiteX239" fmla="*/ 536773 w 12192000"/>
              <a:gd name="connsiteY239" fmla="*/ 4644609 h 5096785"/>
              <a:gd name="connsiteX240" fmla="*/ 518899 w 12192000"/>
              <a:gd name="connsiteY240" fmla="*/ 4642839 h 5096785"/>
              <a:gd name="connsiteX241" fmla="*/ 388896 w 12192000"/>
              <a:gd name="connsiteY241" fmla="*/ 4619173 h 5096785"/>
              <a:gd name="connsiteX242" fmla="*/ 366479 w 12192000"/>
              <a:gd name="connsiteY242" fmla="*/ 4618896 h 5096785"/>
              <a:gd name="connsiteX243" fmla="*/ 342781 w 12192000"/>
              <a:gd name="connsiteY243" fmla="*/ 4601239 h 5096785"/>
              <a:gd name="connsiteX244" fmla="*/ 255925 w 12192000"/>
              <a:gd name="connsiteY244" fmla="*/ 4598685 h 5096785"/>
              <a:gd name="connsiteX245" fmla="*/ 226919 w 12192000"/>
              <a:gd name="connsiteY245" fmla="*/ 4598460 h 5096785"/>
              <a:gd name="connsiteX246" fmla="*/ 213925 w 12192000"/>
              <a:gd name="connsiteY246" fmla="*/ 4597783 h 5096785"/>
              <a:gd name="connsiteX247" fmla="*/ 215196 w 12192000"/>
              <a:gd name="connsiteY247" fmla="*/ 4588576 h 5096785"/>
              <a:gd name="connsiteX248" fmla="*/ 180214 w 12192000"/>
              <a:gd name="connsiteY248" fmla="*/ 4583701 h 5096785"/>
              <a:gd name="connsiteX249" fmla="*/ 83203 w 12192000"/>
              <a:gd name="connsiteY249" fmla="*/ 4531664 h 5096785"/>
              <a:gd name="connsiteX250" fmla="*/ 4106 w 12192000"/>
              <a:gd name="connsiteY250" fmla="*/ 4517202 h 5096785"/>
              <a:gd name="connsiteX251" fmla="*/ 0 w 12192000"/>
              <a:gd name="connsiteY251" fmla="*/ 4516084 h 5096785"/>
              <a:gd name="connsiteX252" fmla="*/ 0 w 12192000"/>
              <a:gd name="connsiteY252"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67212 w 12192000"/>
              <a:gd name="connsiteY81" fmla="*/ 4647518 h 5096785"/>
              <a:gd name="connsiteX82" fmla="*/ 6552021 w 12192000"/>
              <a:gd name="connsiteY82" fmla="*/ 4650379 h 5096785"/>
              <a:gd name="connsiteX83" fmla="*/ 6545925 w 12192000"/>
              <a:gd name="connsiteY83" fmla="*/ 4650675 h 5096785"/>
              <a:gd name="connsiteX84" fmla="*/ 6537822 w 12192000"/>
              <a:gd name="connsiteY84" fmla="*/ 4652769 h 5096785"/>
              <a:gd name="connsiteX85" fmla="*/ 6537743 w 12192000"/>
              <a:gd name="connsiteY85" fmla="*/ 4653068 h 5096785"/>
              <a:gd name="connsiteX86" fmla="*/ 6529914 w 12192000"/>
              <a:gd name="connsiteY86" fmla="*/ 4654543 h 5096785"/>
              <a:gd name="connsiteX87" fmla="*/ 6490057 w 12192000"/>
              <a:gd name="connsiteY87" fmla="*/ 4658624 h 5096785"/>
              <a:gd name="connsiteX88" fmla="*/ 6386800 w 12192000"/>
              <a:gd name="connsiteY88" fmla="*/ 4715431 h 5096785"/>
              <a:gd name="connsiteX89" fmla="*/ 6382703 w 12192000"/>
              <a:gd name="connsiteY89" fmla="*/ 4717930 h 5096785"/>
              <a:gd name="connsiteX90" fmla="*/ 6356495 w 12192000"/>
              <a:gd name="connsiteY90" fmla="*/ 4717843 h 5096785"/>
              <a:gd name="connsiteX91" fmla="*/ 6343628 w 12192000"/>
              <a:gd name="connsiteY91" fmla="*/ 4719161 h 5096785"/>
              <a:gd name="connsiteX92" fmla="*/ 6338605 w 12192000"/>
              <a:gd name="connsiteY92" fmla="*/ 4716723 h 5096785"/>
              <a:gd name="connsiteX93" fmla="*/ 6320318 w 12192000"/>
              <a:gd name="connsiteY93" fmla="*/ 4720095 h 5096785"/>
              <a:gd name="connsiteX94" fmla="*/ 6318742 w 12192000"/>
              <a:gd name="connsiteY94" fmla="*/ 4721541 h 5096785"/>
              <a:gd name="connsiteX95" fmla="*/ 6301708 w 12192000"/>
              <a:gd name="connsiteY95" fmla="*/ 4720380 h 5096785"/>
              <a:gd name="connsiteX96" fmla="*/ 6285082 w 12192000"/>
              <a:gd name="connsiteY96" fmla="*/ 4714639 h 5096785"/>
              <a:gd name="connsiteX97" fmla="*/ 6136936 w 12192000"/>
              <a:gd name="connsiteY97" fmla="*/ 4758246 h 5096785"/>
              <a:gd name="connsiteX98" fmla="*/ 5988578 w 12192000"/>
              <a:gd name="connsiteY98" fmla="*/ 4754427 h 5096785"/>
              <a:gd name="connsiteX99" fmla="*/ 5908701 w 12192000"/>
              <a:gd name="connsiteY99" fmla="*/ 4779160 h 5096785"/>
              <a:gd name="connsiteX100" fmla="*/ 5892219 w 12192000"/>
              <a:gd name="connsiteY100" fmla="*/ 4807892 h 5096785"/>
              <a:gd name="connsiteX101" fmla="*/ 5683612 w 12192000"/>
              <a:gd name="connsiteY101" fmla="*/ 4848770 h 5096785"/>
              <a:gd name="connsiteX102" fmla="*/ 5635111 w 12192000"/>
              <a:gd name="connsiteY102" fmla="*/ 4868888 h 5096785"/>
              <a:gd name="connsiteX103" fmla="*/ 5582652 w 12192000"/>
              <a:gd name="connsiteY103" fmla="*/ 4866836 h 5096785"/>
              <a:gd name="connsiteX104" fmla="*/ 5567213 w 12192000"/>
              <a:gd name="connsiteY104" fmla="*/ 4878769 h 5096785"/>
              <a:gd name="connsiteX105" fmla="*/ 5564659 w 12192000"/>
              <a:gd name="connsiteY105" fmla="*/ 4881042 h 5096785"/>
              <a:gd name="connsiteX106" fmla="*/ 5552102 w 12192000"/>
              <a:gd name="connsiteY106" fmla="*/ 4885426 h 5096785"/>
              <a:gd name="connsiteX107" fmla="*/ 5551475 w 12192000"/>
              <a:gd name="connsiteY107" fmla="*/ 4892560 h 5096785"/>
              <a:gd name="connsiteX108" fmla="*/ 5534664 w 12192000"/>
              <a:gd name="connsiteY108" fmla="*/ 4903385 h 5096785"/>
              <a:gd name="connsiteX109" fmla="*/ 5510737 w 12192000"/>
              <a:gd name="connsiteY109" fmla="*/ 4909807 h 5096785"/>
              <a:gd name="connsiteX110" fmla="*/ 5393901 w 12192000"/>
              <a:gd name="connsiteY110" fmla="*/ 4933709 h 5096785"/>
              <a:gd name="connsiteX111" fmla="*/ 5325782 w 12192000"/>
              <a:gd name="connsiteY111" fmla="*/ 4951789 h 5096785"/>
              <a:gd name="connsiteX112" fmla="*/ 5302703 w 12192000"/>
              <a:gd name="connsiteY112" fmla="*/ 4964590 h 5096785"/>
              <a:gd name="connsiteX113" fmla="*/ 5268591 w 12192000"/>
              <a:gd name="connsiteY113" fmla="*/ 4978479 h 5096785"/>
              <a:gd name="connsiteX114" fmla="*/ 5210559 w 12192000"/>
              <a:gd name="connsiteY114" fmla="*/ 5007585 h 5096785"/>
              <a:gd name="connsiteX115" fmla="*/ 5177597 w 12192000"/>
              <a:gd name="connsiteY115" fmla="*/ 5015926 h 5096785"/>
              <a:gd name="connsiteX116" fmla="*/ 5160569 w 12192000"/>
              <a:gd name="connsiteY116" fmla="*/ 5025681 h 5096785"/>
              <a:gd name="connsiteX117" fmla="*/ 5152748 w 12192000"/>
              <a:gd name="connsiteY117" fmla="*/ 5026569 h 5096785"/>
              <a:gd name="connsiteX118" fmla="*/ 5127678 w 12192000"/>
              <a:gd name="connsiteY118" fmla="*/ 5032947 h 5096785"/>
              <a:gd name="connsiteX119" fmla="*/ 5113147 w 12192000"/>
              <a:gd name="connsiteY119" fmla="*/ 5035818 h 5096785"/>
              <a:gd name="connsiteX120" fmla="*/ 5107301 w 12192000"/>
              <a:gd name="connsiteY120" fmla="*/ 5036672 h 5096785"/>
              <a:gd name="connsiteX121" fmla="*/ 5093215 w 12192000"/>
              <a:gd name="connsiteY121" fmla="*/ 5032880 h 5096785"/>
              <a:gd name="connsiteX122" fmla="*/ 5077058 w 12192000"/>
              <a:gd name="connsiteY122" fmla="*/ 5038681 h 5096785"/>
              <a:gd name="connsiteX123" fmla="*/ 5057349 w 12192000"/>
              <a:gd name="connsiteY123" fmla="*/ 5036015 h 5096785"/>
              <a:gd name="connsiteX124" fmla="*/ 5053945 w 12192000"/>
              <a:gd name="connsiteY124" fmla="*/ 5041952 h 5096785"/>
              <a:gd name="connsiteX125" fmla="*/ 5040021 w 12192000"/>
              <a:gd name="connsiteY125" fmla="*/ 5050052 h 5096785"/>
              <a:gd name="connsiteX126" fmla="*/ 5025913 w 12192000"/>
              <a:gd name="connsiteY126" fmla="*/ 5046535 h 5096785"/>
              <a:gd name="connsiteX127" fmla="*/ 4998218 w 12192000"/>
              <a:gd name="connsiteY127" fmla="*/ 5048065 h 5096785"/>
              <a:gd name="connsiteX128" fmla="*/ 4991008 w 12192000"/>
              <a:gd name="connsiteY128" fmla="*/ 5050439 h 5096785"/>
              <a:gd name="connsiteX129" fmla="*/ 4963503 w 12192000"/>
              <a:gd name="connsiteY129" fmla="*/ 5047575 h 5096785"/>
              <a:gd name="connsiteX130" fmla="*/ 4921053 w 12192000"/>
              <a:gd name="connsiteY130" fmla="*/ 5048925 h 5096785"/>
              <a:gd name="connsiteX131" fmla="*/ 4873420 w 12192000"/>
              <a:gd name="connsiteY131" fmla="*/ 5054929 h 5096785"/>
              <a:gd name="connsiteX132" fmla="*/ 4858825 w 12192000"/>
              <a:gd name="connsiteY132" fmla="*/ 5051329 h 5096785"/>
              <a:gd name="connsiteX133" fmla="*/ 4769340 w 12192000"/>
              <a:gd name="connsiteY133" fmla="*/ 5053090 h 5096785"/>
              <a:gd name="connsiteX134" fmla="*/ 4744152 w 12192000"/>
              <a:gd name="connsiteY134" fmla="*/ 5053391 h 5096785"/>
              <a:gd name="connsiteX135" fmla="*/ 4723556 w 12192000"/>
              <a:gd name="connsiteY135" fmla="*/ 5059633 h 5096785"/>
              <a:gd name="connsiteX136" fmla="*/ 4719699 w 12192000"/>
              <a:gd name="connsiteY136" fmla="*/ 5066298 h 5096785"/>
              <a:gd name="connsiteX137" fmla="*/ 4706016 w 12192000"/>
              <a:gd name="connsiteY137" fmla="*/ 5067422 h 5096785"/>
              <a:gd name="connsiteX138" fmla="*/ 4702593 w 12192000"/>
              <a:gd name="connsiteY138" fmla="*/ 5068973 h 5096785"/>
              <a:gd name="connsiteX139" fmla="*/ 4682766 w 12192000"/>
              <a:gd name="connsiteY139" fmla="*/ 5076609 h 5096785"/>
              <a:gd name="connsiteX140" fmla="*/ 4634960 w 12192000"/>
              <a:gd name="connsiteY140" fmla="*/ 5061852 h 5096785"/>
              <a:gd name="connsiteX141" fmla="*/ 4580645 w 12192000"/>
              <a:gd name="connsiteY141" fmla="*/ 5069246 h 5096785"/>
              <a:gd name="connsiteX142" fmla="*/ 4368005 w 12192000"/>
              <a:gd name="connsiteY142" fmla="*/ 5057426 h 5096785"/>
              <a:gd name="connsiteX143" fmla="*/ 4339489 w 12192000"/>
              <a:gd name="connsiteY143" fmla="*/ 5080858 h 5096785"/>
              <a:gd name="connsiteX144" fmla="*/ 4253895 w 12192000"/>
              <a:gd name="connsiteY144" fmla="*/ 5085008 h 5096785"/>
              <a:gd name="connsiteX145" fmla="*/ 4117780 w 12192000"/>
              <a:gd name="connsiteY145" fmla="*/ 5045175 h 5096785"/>
              <a:gd name="connsiteX146" fmla="*/ 3960074 w 12192000"/>
              <a:gd name="connsiteY146" fmla="*/ 5050708 h 5096785"/>
              <a:gd name="connsiteX147" fmla="*/ 3947260 w 12192000"/>
              <a:gd name="connsiteY147" fmla="*/ 5041167 h 5096785"/>
              <a:gd name="connsiteX148" fmla="*/ 3931969 w 12192000"/>
              <a:gd name="connsiteY148" fmla="*/ 5035902 h 5096785"/>
              <a:gd name="connsiteX149" fmla="*/ 3929836 w 12192000"/>
              <a:gd name="connsiteY149" fmla="*/ 5036901 h 5096785"/>
              <a:gd name="connsiteX150" fmla="*/ 3911296 w 12192000"/>
              <a:gd name="connsiteY150" fmla="*/ 5035663 h 5096785"/>
              <a:gd name="connsiteX151" fmla="*/ 3907746 w 12192000"/>
              <a:gd name="connsiteY151" fmla="*/ 5032107 h 5096785"/>
              <a:gd name="connsiteX152" fmla="*/ 3895182 w 12192000"/>
              <a:gd name="connsiteY152" fmla="*/ 5030229 h 5096785"/>
              <a:gd name="connsiteX153" fmla="*/ 3870866 w 12192000"/>
              <a:gd name="connsiteY153" fmla="*/ 5023753 h 5096785"/>
              <a:gd name="connsiteX154" fmla="*/ 3865913 w 12192000"/>
              <a:gd name="connsiteY154" fmla="*/ 5025143 h 5096785"/>
              <a:gd name="connsiteX155" fmla="*/ 3828606 w 12192000"/>
              <a:gd name="connsiteY155" fmla="*/ 5019426 h 5096785"/>
              <a:gd name="connsiteX156" fmla="*/ 3827901 w 12192000"/>
              <a:gd name="connsiteY156" fmla="*/ 5020583 h 5096785"/>
              <a:gd name="connsiteX157" fmla="*/ 3816543 w 12192000"/>
              <a:gd name="connsiteY157" fmla="*/ 5024366 h 5096785"/>
              <a:gd name="connsiteX158" fmla="*/ 3795278 w 12192000"/>
              <a:gd name="connsiteY158" fmla="*/ 5028779 h 5096785"/>
              <a:gd name="connsiteX159" fmla="*/ 3743858 w 12192000"/>
              <a:gd name="connsiteY159" fmla="*/ 5054237 h 5096785"/>
              <a:gd name="connsiteX160" fmla="*/ 3704945 w 12192000"/>
              <a:gd name="connsiteY160" fmla="*/ 5048413 h 5096785"/>
              <a:gd name="connsiteX161" fmla="*/ 3696992 w 12192000"/>
              <a:gd name="connsiteY161" fmla="*/ 5047914 h 5096785"/>
              <a:gd name="connsiteX162" fmla="*/ 3696780 w 12192000"/>
              <a:gd name="connsiteY162" fmla="*/ 5048181 h 5096785"/>
              <a:gd name="connsiteX163" fmla="*/ 3688290 w 12192000"/>
              <a:gd name="connsiteY163" fmla="*/ 5048204 h 5096785"/>
              <a:gd name="connsiteX164" fmla="*/ 3682486 w 12192000"/>
              <a:gd name="connsiteY164" fmla="*/ 5047000 h 5096785"/>
              <a:gd name="connsiteX165" fmla="*/ 3667056 w 12192000"/>
              <a:gd name="connsiteY165" fmla="*/ 5046030 h 5096785"/>
              <a:gd name="connsiteX166" fmla="*/ 3661403 w 12192000"/>
              <a:gd name="connsiteY166" fmla="*/ 5047537 h 5096785"/>
              <a:gd name="connsiteX167" fmla="*/ 3658673 w 12192000"/>
              <a:gd name="connsiteY167" fmla="*/ 5050790 h 5096785"/>
              <a:gd name="connsiteX168" fmla="*/ 3657333 w 12192000"/>
              <a:gd name="connsiteY168" fmla="*/ 5050325 h 5096785"/>
              <a:gd name="connsiteX169" fmla="*/ 3626778 w 12192000"/>
              <a:gd name="connsiteY169" fmla="*/ 5057882 h 5096785"/>
              <a:gd name="connsiteX170" fmla="*/ 3560067 w 12192000"/>
              <a:gd name="connsiteY170" fmla="*/ 5064266 h 5096785"/>
              <a:gd name="connsiteX171" fmla="*/ 3522641 w 12192000"/>
              <a:gd name="connsiteY171" fmla="*/ 5063654 h 5096785"/>
              <a:gd name="connsiteX172" fmla="*/ 3419275 w 12192000"/>
              <a:gd name="connsiteY172" fmla="*/ 5066646 h 5096785"/>
              <a:gd name="connsiteX173" fmla="*/ 3314869 w 12192000"/>
              <a:gd name="connsiteY173" fmla="*/ 5073197 h 5096785"/>
              <a:gd name="connsiteX174" fmla="*/ 3259088 w 12192000"/>
              <a:gd name="connsiteY174" fmla="*/ 5096363 h 5096785"/>
              <a:gd name="connsiteX175" fmla="*/ 3253104 w 12192000"/>
              <a:gd name="connsiteY175" fmla="*/ 5096785 h 5096785"/>
              <a:gd name="connsiteX176" fmla="*/ 3238751 w 12192000"/>
              <a:gd name="connsiteY176" fmla="*/ 5092996 h 5096785"/>
              <a:gd name="connsiteX177" fmla="*/ 3233681 w 12192000"/>
              <a:gd name="connsiteY177" fmla="*/ 5090758 h 5096785"/>
              <a:gd name="connsiteX178" fmla="*/ 3225562 w 12192000"/>
              <a:gd name="connsiteY178" fmla="*/ 5089215 h 5096785"/>
              <a:gd name="connsiteX179" fmla="*/ 3225260 w 12192000"/>
              <a:gd name="connsiteY179" fmla="*/ 5089437 h 5096785"/>
              <a:gd name="connsiteX180" fmla="*/ 3217859 w 12192000"/>
              <a:gd name="connsiteY180" fmla="*/ 5087484 h 5096785"/>
              <a:gd name="connsiteX181" fmla="*/ 3182980 w 12192000"/>
              <a:gd name="connsiteY181" fmla="*/ 5074650 h 5096785"/>
              <a:gd name="connsiteX182" fmla="*/ 3123938 w 12192000"/>
              <a:gd name="connsiteY182" fmla="*/ 5089912 h 5096785"/>
              <a:gd name="connsiteX183" fmla="*/ 3101912 w 12192000"/>
              <a:gd name="connsiteY183" fmla="*/ 5090281 h 5096785"/>
              <a:gd name="connsiteX184" fmla="*/ 3089591 w 12192000"/>
              <a:gd name="connsiteY184" fmla="*/ 5091865 h 5096785"/>
              <a:gd name="connsiteX185" fmla="*/ 3088465 w 12192000"/>
              <a:gd name="connsiteY185" fmla="*/ 5092858 h 5096785"/>
              <a:gd name="connsiteX186" fmla="*/ 3055081 w 12192000"/>
              <a:gd name="connsiteY186" fmla="*/ 5080424 h 5096785"/>
              <a:gd name="connsiteX187" fmla="*/ 3049807 w 12192000"/>
              <a:gd name="connsiteY187" fmla="*/ 5080860 h 5096785"/>
              <a:gd name="connsiteX188" fmla="*/ 3029122 w 12192000"/>
              <a:gd name="connsiteY188" fmla="*/ 5070085 h 5096785"/>
              <a:gd name="connsiteX189" fmla="*/ 3017862 w 12192000"/>
              <a:gd name="connsiteY189" fmla="*/ 5065942 h 5096785"/>
              <a:gd name="connsiteX190" fmla="*/ 3015868 w 12192000"/>
              <a:gd name="connsiteY190" fmla="*/ 5061832 h 5096785"/>
              <a:gd name="connsiteX191" fmla="*/ 2998644 w 12192000"/>
              <a:gd name="connsiteY191" fmla="*/ 5057210 h 5096785"/>
              <a:gd name="connsiteX192" fmla="*/ 2996219 w 12192000"/>
              <a:gd name="connsiteY192" fmla="*/ 5057788 h 5096785"/>
              <a:gd name="connsiteX193" fmla="*/ 2983676 w 12192000"/>
              <a:gd name="connsiteY193" fmla="*/ 5049852 h 5096785"/>
              <a:gd name="connsiteX194" fmla="*/ 2903609 w 12192000"/>
              <a:gd name="connsiteY194" fmla="*/ 4998457 h 5096785"/>
              <a:gd name="connsiteX195" fmla="*/ 2758830 w 12192000"/>
              <a:gd name="connsiteY195" fmla="*/ 4974760 h 5096785"/>
              <a:gd name="connsiteX196" fmla="*/ 2532669 w 12192000"/>
              <a:gd name="connsiteY196" fmla="*/ 4940573 h 5096785"/>
              <a:gd name="connsiteX197" fmla="*/ 2389931 w 12192000"/>
              <a:gd name="connsiteY197" fmla="*/ 4905785 h 5096785"/>
              <a:gd name="connsiteX198" fmla="*/ 2335186 w 12192000"/>
              <a:gd name="connsiteY198" fmla="*/ 4902957 h 5096785"/>
              <a:gd name="connsiteX199" fmla="*/ 2295307 w 12192000"/>
              <a:gd name="connsiteY199" fmla="*/ 4879800 h 5096785"/>
              <a:gd name="connsiteX200" fmla="*/ 2273393 w 12192000"/>
              <a:gd name="connsiteY200" fmla="*/ 4883565 h 5096785"/>
              <a:gd name="connsiteX201" fmla="*/ 2269523 w 12192000"/>
              <a:gd name="connsiteY201" fmla="*/ 4884442 h 5096785"/>
              <a:gd name="connsiteX202" fmla="*/ 2256015 w 12192000"/>
              <a:gd name="connsiteY202" fmla="*/ 4883014 h 5096785"/>
              <a:gd name="connsiteX203" fmla="*/ 2249731 w 12192000"/>
              <a:gd name="connsiteY203" fmla="*/ 4888778 h 5096785"/>
              <a:gd name="connsiteX204" fmla="*/ 2227629 w 12192000"/>
              <a:gd name="connsiteY204" fmla="*/ 4891047 h 5096785"/>
              <a:gd name="connsiteX205" fmla="*/ 2203460 w 12192000"/>
              <a:gd name="connsiteY205" fmla="*/ 4886696 h 5096785"/>
              <a:gd name="connsiteX206" fmla="*/ 2091528 w 12192000"/>
              <a:gd name="connsiteY206" fmla="*/ 4859155 h 5096785"/>
              <a:gd name="connsiteX207" fmla="*/ 2022901 w 12192000"/>
              <a:gd name="connsiteY207" fmla="*/ 4846594 h 5096785"/>
              <a:gd name="connsiteX208" fmla="*/ 1994227 w 12192000"/>
              <a:gd name="connsiteY208" fmla="*/ 4847973 h 5096785"/>
              <a:gd name="connsiteX209" fmla="*/ 1955936 w 12192000"/>
              <a:gd name="connsiteY209" fmla="*/ 4845765 h 5096785"/>
              <a:gd name="connsiteX210" fmla="*/ 1741924 w 12192000"/>
              <a:gd name="connsiteY210" fmla="*/ 4808054 h 5096785"/>
              <a:gd name="connsiteX211" fmla="*/ 1734410 w 12192000"/>
              <a:gd name="connsiteY211" fmla="*/ 4811675 h 5096785"/>
              <a:gd name="connsiteX212" fmla="*/ 1691423 w 12192000"/>
              <a:gd name="connsiteY212" fmla="*/ 4802777 h 5096785"/>
              <a:gd name="connsiteX213" fmla="*/ 1554504 w 12192000"/>
              <a:gd name="connsiteY213" fmla="*/ 4739985 h 5096785"/>
              <a:gd name="connsiteX214" fmla="*/ 1470119 w 12192000"/>
              <a:gd name="connsiteY214" fmla="*/ 4723470 h 5096785"/>
              <a:gd name="connsiteX215" fmla="*/ 1437967 w 12192000"/>
              <a:gd name="connsiteY215" fmla="*/ 4722710 h 5096785"/>
              <a:gd name="connsiteX216" fmla="*/ 1384234 w 12192000"/>
              <a:gd name="connsiteY216" fmla="*/ 4721117 h 5096785"/>
              <a:gd name="connsiteX217" fmla="*/ 1338647 w 12192000"/>
              <a:gd name="connsiteY217" fmla="*/ 4732483 h 5096785"/>
              <a:gd name="connsiteX218" fmla="*/ 1295869 w 12192000"/>
              <a:gd name="connsiteY218" fmla="*/ 4726175 h 5096785"/>
              <a:gd name="connsiteX219" fmla="*/ 1292949 w 12192000"/>
              <a:gd name="connsiteY219" fmla="*/ 4708469 h 5096785"/>
              <a:gd name="connsiteX220" fmla="*/ 1244908 w 12192000"/>
              <a:gd name="connsiteY220" fmla="*/ 4706993 h 5096785"/>
              <a:gd name="connsiteX221" fmla="*/ 1171266 w 12192000"/>
              <a:gd name="connsiteY221" fmla="*/ 4706535 h 5096785"/>
              <a:gd name="connsiteX222" fmla="*/ 1160868 w 12192000"/>
              <a:gd name="connsiteY222" fmla="*/ 4701936 h 5096785"/>
              <a:gd name="connsiteX223" fmla="*/ 1147599 w 12192000"/>
              <a:gd name="connsiteY223" fmla="*/ 4714833 h 5096785"/>
              <a:gd name="connsiteX224" fmla="*/ 1119603 w 12192000"/>
              <a:gd name="connsiteY224" fmla="*/ 4721303 h 5096785"/>
              <a:gd name="connsiteX225" fmla="*/ 997851 w 12192000"/>
              <a:gd name="connsiteY225" fmla="*/ 4722336 h 5096785"/>
              <a:gd name="connsiteX226" fmla="*/ 976455 w 12192000"/>
              <a:gd name="connsiteY226" fmla="*/ 4726407 h 5096785"/>
              <a:gd name="connsiteX227" fmla="*/ 949939 w 12192000"/>
              <a:gd name="connsiteY227" fmla="*/ 4719699 h 5096785"/>
              <a:gd name="connsiteX228" fmla="*/ 894148 w 12192000"/>
              <a:gd name="connsiteY228" fmla="*/ 4710406 h 5096785"/>
              <a:gd name="connsiteX229" fmla="*/ 857990 w 12192000"/>
              <a:gd name="connsiteY229" fmla="*/ 4696844 h 5096785"/>
              <a:gd name="connsiteX230" fmla="*/ 848649 w 12192000"/>
              <a:gd name="connsiteY230" fmla="*/ 4704021 h 5096785"/>
              <a:gd name="connsiteX231" fmla="*/ 826436 w 12192000"/>
              <a:gd name="connsiteY231" fmla="*/ 4707421 h 5096785"/>
              <a:gd name="connsiteX232" fmla="*/ 733052 w 12192000"/>
              <a:gd name="connsiteY232" fmla="*/ 4701884 h 5096785"/>
              <a:gd name="connsiteX233" fmla="*/ 716185 w 12192000"/>
              <a:gd name="connsiteY233" fmla="*/ 4703827 h 5096785"/>
              <a:gd name="connsiteX234" fmla="*/ 696663 w 12192000"/>
              <a:gd name="connsiteY234" fmla="*/ 4697420 h 5096785"/>
              <a:gd name="connsiteX235" fmla="*/ 582722 w 12192000"/>
              <a:gd name="connsiteY235" fmla="*/ 4658637 h 5096785"/>
              <a:gd name="connsiteX236" fmla="*/ 581118 w 12192000"/>
              <a:gd name="connsiteY236" fmla="*/ 4654120 h 5096785"/>
              <a:gd name="connsiteX237" fmla="*/ 546453 w 12192000"/>
              <a:gd name="connsiteY237" fmla="*/ 4652542 h 5096785"/>
              <a:gd name="connsiteX238" fmla="*/ 536773 w 12192000"/>
              <a:gd name="connsiteY238" fmla="*/ 4644609 h 5096785"/>
              <a:gd name="connsiteX239" fmla="*/ 518899 w 12192000"/>
              <a:gd name="connsiteY239" fmla="*/ 4642839 h 5096785"/>
              <a:gd name="connsiteX240" fmla="*/ 388896 w 12192000"/>
              <a:gd name="connsiteY240" fmla="*/ 4619173 h 5096785"/>
              <a:gd name="connsiteX241" fmla="*/ 366479 w 12192000"/>
              <a:gd name="connsiteY241" fmla="*/ 4618896 h 5096785"/>
              <a:gd name="connsiteX242" fmla="*/ 342781 w 12192000"/>
              <a:gd name="connsiteY242" fmla="*/ 4601239 h 5096785"/>
              <a:gd name="connsiteX243" fmla="*/ 255925 w 12192000"/>
              <a:gd name="connsiteY243" fmla="*/ 4598685 h 5096785"/>
              <a:gd name="connsiteX244" fmla="*/ 226919 w 12192000"/>
              <a:gd name="connsiteY244" fmla="*/ 4598460 h 5096785"/>
              <a:gd name="connsiteX245" fmla="*/ 213925 w 12192000"/>
              <a:gd name="connsiteY245" fmla="*/ 4597783 h 5096785"/>
              <a:gd name="connsiteX246" fmla="*/ 215196 w 12192000"/>
              <a:gd name="connsiteY246" fmla="*/ 4588576 h 5096785"/>
              <a:gd name="connsiteX247" fmla="*/ 180214 w 12192000"/>
              <a:gd name="connsiteY247" fmla="*/ 4583701 h 5096785"/>
              <a:gd name="connsiteX248" fmla="*/ 83203 w 12192000"/>
              <a:gd name="connsiteY248" fmla="*/ 4531664 h 5096785"/>
              <a:gd name="connsiteX249" fmla="*/ 4106 w 12192000"/>
              <a:gd name="connsiteY249" fmla="*/ 4517202 h 5096785"/>
              <a:gd name="connsiteX250" fmla="*/ 0 w 12192000"/>
              <a:gd name="connsiteY250" fmla="*/ 4516084 h 5096785"/>
              <a:gd name="connsiteX251" fmla="*/ 0 w 12192000"/>
              <a:gd name="connsiteY251"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67212 w 12192000"/>
              <a:gd name="connsiteY81" fmla="*/ 4647518 h 5096785"/>
              <a:gd name="connsiteX82" fmla="*/ 6552021 w 12192000"/>
              <a:gd name="connsiteY82" fmla="*/ 4650379 h 5096785"/>
              <a:gd name="connsiteX83" fmla="*/ 6545925 w 12192000"/>
              <a:gd name="connsiteY83" fmla="*/ 4650675 h 5096785"/>
              <a:gd name="connsiteX84" fmla="*/ 6537822 w 12192000"/>
              <a:gd name="connsiteY84" fmla="*/ 4652769 h 5096785"/>
              <a:gd name="connsiteX85" fmla="*/ 6537743 w 12192000"/>
              <a:gd name="connsiteY85" fmla="*/ 4653068 h 5096785"/>
              <a:gd name="connsiteX86" fmla="*/ 6490057 w 12192000"/>
              <a:gd name="connsiteY86" fmla="*/ 4658624 h 5096785"/>
              <a:gd name="connsiteX87" fmla="*/ 6386800 w 12192000"/>
              <a:gd name="connsiteY87" fmla="*/ 4715431 h 5096785"/>
              <a:gd name="connsiteX88" fmla="*/ 6382703 w 12192000"/>
              <a:gd name="connsiteY88" fmla="*/ 4717930 h 5096785"/>
              <a:gd name="connsiteX89" fmla="*/ 6356495 w 12192000"/>
              <a:gd name="connsiteY89" fmla="*/ 4717843 h 5096785"/>
              <a:gd name="connsiteX90" fmla="*/ 6343628 w 12192000"/>
              <a:gd name="connsiteY90" fmla="*/ 4719161 h 5096785"/>
              <a:gd name="connsiteX91" fmla="*/ 6338605 w 12192000"/>
              <a:gd name="connsiteY91" fmla="*/ 4716723 h 5096785"/>
              <a:gd name="connsiteX92" fmla="*/ 6320318 w 12192000"/>
              <a:gd name="connsiteY92" fmla="*/ 4720095 h 5096785"/>
              <a:gd name="connsiteX93" fmla="*/ 6318742 w 12192000"/>
              <a:gd name="connsiteY93" fmla="*/ 4721541 h 5096785"/>
              <a:gd name="connsiteX94" fmla="*/ 6301708 w 12192000"/>
              <a:gd name="connsiteY94" fmla="*/ 4720380 h 5096785"/>
              <a:gd name="connsiteX95" fmla="*/ 6285082 w 12192000"/>
              <a:gd name="connsiteY95" fmla="*/ 4714639 h 5096785"/>
              <a:gd name="connsiteX96" fmla="*/ 6136936 w 12192000"/>
              <a:gd name="connsiteY96" fmla="*/ 4758246 h 5096785"/>
              <a:gd name="connsiteX97" fmla="*/ 5988578 w 12192000"/>
              <a:gd name="connsiteY97" fmla="*/ 4754427 h 5096785"/>
              <a:gd name="connsiteX98" fmla="*/ 5908701 w 12192000"/>
              <a:gd name="connsiteY98" fmla="*/ 4779160 h 5096785"/>
              <a:gd name="connsiteX99" fmla="*/ 5892219 w 12192000"/>
              <a:gd name="connsiteY99" fmla="*/ 4807892 h 5096785"/>
              <a:gd name="connsiteX100" fmla="*/ 5683612 w 12192000"/>
              <a:gd name="connsiteY100" fmla="*/ 4848770 h 5096785"/>
              <a:gd name="connsiteX101" fmla="*/ 5635111 w 12192000"/>
              <a:gd name="connsiteY101" fmla="*/ 4868888 h 5096785"/>
              <a:gd name="connsiteX102" fmla="*/ 5582652 w 12192000"/>
              <a:gd name="connsiteY102" fmla="*/ 4866836 h 5096785"/>
              <a:gd name="connsiteX103" fmla="*/ 5567213 w 12192000"/>
              <a:gd name="connsiteY103" fmla="*/ 4878769 h 5096785"/>
              <a:gd name="connsiteX104" fmla="*/ 5564659 w 12192000"/>
              <a:gd name="connsiteY104" fmla="*/ 4881042 h 5096785"/>
              <a:gd name="connsiteX105" fmla="*/ 5552102 w 12192000"/>
              <a:gd name="connsiteY105" fmla="*/ 4885426 h 5096785"/>
              <a:gd name="connsiteX106" fmla="*/ 5551475 w 12192000"/>
              <a:gd name="connsiteY106" fmla="*/ 4892560 h 5096785"/>
              <a:gd name="connsiteX107" fmla="*/ 5534664 w 12192000"/>
              <a:gd name="connsiteY107" fmla="*/ 4903385 h 5096785"/>
              <a:gd name="connsiteX108" fmla="*/ 5510737 w 12192000"/>
              <a:gd name="connsiteY108" fmla="*/ 4909807 h 5096785"/>
              <a:gd name="connsiteX109" fmla="*/ 5393901 w 12192000"/>
              <a:gd name="connsiteY109" fmla="*/ 4933709 h 5096785"/>
              <a:gd name="connsiteX110" fmla="*/ 5325782 w 12192000"/>
              <a:gd name="connsiteY110" fmla="*/ 4951789 h 5096785"/>
              <a:gd name="connsiteX111" fmla="*/ 5302703 w 12192000"/>
              <a:gd name="connsiteY111" fmla="*/ 4964590 h 5096785"/>
              <a:gd name="connsiteX112" fmla="*/ 5268591 w 12192000"/>
              <a:gd name="connsiteY112" fmla="*/ 4978479 h 5096785"/>
              <a:gd name="connsiteX113" fmla="*/ 5210559 w 12192000"/>
              <a:gd name="connsiteY113" fmla="*/ 5007585 h 5096785"/>
              <a:gd name="connsiteX114" fmla="*/ 5177597 w 12192000"/>
              <a:gd name="connsiteY114" fmla="*/ 5015926 h 5096785"/>
              <a:gd name="connsiteX115" fmla="*/ 5160569 w 12192000"/>
              <a:gd name="connsiteY115" fmla="*/ 5025681 h 5096785"/>
              <a:gd name="connsiteX116" fmla="*/ 5152748 w 12192000"/>
              <a:gd name="connsiteY116" fmla="*/ 5026569 h 5096785"/>
              <a:gd name="connsiteX117" fmla="*/ 5127678 w 12192000"/>
              <a:gd name="connsiteY117" fmla="*/ 5032947 h 5096785"/>
              <a:gd name="connsiteX118" fmla="*/ 5113147 w 12192000"/>
              <a:gd name="connsiteY118" fmla="*/ 5035818 h 5096785"/>
              <a:gd name="connsiteX119" fmla="*/ 5107301 w 12192000"/>
              <a:gd name="connsiteY119" fmla="*/ 5036672 h 5096785"/>
              <a:gd name="connsiteX120" fmla="*/ 5093215 w 12192000"/>
              <a:gd name="connsiteY120" fmla="*/ 5032880 h 5096785"/>
              <a:gd name="connsiteX121" fmla="*/ 5077058 w 12192000"/>
              <a:gd name="connsiteY121" fmla="*/ 5038681 h 5096785"/>
              <a:gd name="connsiteX122" fmla="*/ 5057349 w 12192000"/>
              <a:gd name="connsiteY122" fmla="*/ 5036015 h 5096785"/>
              <a:gd name="connsiteX123" fmla="*/ 5053945 w 12192000"/>
              <a:gd name="connsiteY123" fmla="*/ 5041952 h 5096785"/>
              <a:gd name="connsiteX124" fmla="*/ 5040021 w 12192000"/>
              <a:gd name="connsiteY124" fmla="*/ 5050052 h 5096785"/>
              <a:gd name="connsiteX125" fmla="*/ 5025913 w 12192000"/>
              <a:gd name="connsiteY125" fmla="*/ 5046535 h 5096785"/>
              <a:gd name="connsiteX126" fmla="*/ 4998218 w 12192000"/>
              <a:gd name="connsiteY126" fmla="*/ 5048065 h 5096785"/>
              <a:gd name="connsiteX127" fmla="*/ 4991008 w 12192000"/>
              <a:gd name="connsiteY127" fmla="*/ 5050439 h 5096785"/>
              <a:gd name="connsiteX128" fmla="*/ 4963503 w 12192000"/>
              <a:gd name="connsiteY128" fmla="*/ 5047575 h 5096785"/>
              <a:gd name="connsiteX129" fmla="*/ 4921053 w 12192000"/>
              <a:gd name="connsiteY129" fmla="*/ 5048925 h 5096785"/>
              <a:gd name="connsiteX130" fmla="*/ 4873420 w 12192000"/>
              <a:gd name="connsiteY130" fmla="*/ 5054929 h 5096785"/>
              <a:gd name="connsiteX131" fmla="*/ 4858825 w 12192000"/>
              <a:gd name="connsiteY131" fmla="*/ 5051329 h 5096785"/>
              <a:gd name="connsiteX132" fmla="*/ 4769340 w 12192000"/>
              <a:gd name="connsiteY132" fmla="*/ 5053090 h 5096785"/>
              <a:gd name="connsiteX133" fmla="*/ 4744152 w 12192000"/>
              <a:gd name="connsiteY133" fmla="*/ 5053391 h 5096785"/>
              <a:gd name="connsiteX134" fmla="*/ 4723556 w 12192000"/>
              <a:gd name="connsiteY134" fmla="*/ 5059633 h 5096785"/>
              <a:gd name="connsiteX135" fmla="*/ 4719699 w 12192000"/>
              <a:gd name="connsiteY135" fmla="*/ 5066298 h 5096785"/>
              <a:gd name="connsiteX136" fmla="*/ 4706016 w 12192000"/>
              <a:gd name="connsiteY136" fmla="*/ 5067422 h 5096785"/>
              <a:gd name="connsiteX137" fmla="*/ 4702593 w 12192000"/>
              <a:gd name="connsiteY137" fmla="*/ 5068973 h 5096785"/>
              <a:gd name="connsiteX138" fmla="*/ 4682766 w 12192000"/>
              <a:gd name="connsiteY138" fmla="*/ 5076609 h 5096785"/>
              <a:gd name="connsiteX139" fmla="*/ 4634960 w 12192000"/>
              <a:gd name="connsiteY139" fmla="*/ 5061852 h 5096785"/>
              <a:gd name="connsiteX140" fmla="*/ 4580645 w 12192000"/>
              <a:gd name="connsiteY140" fmla="*/ 5069246 h 5096785"/>
              <a:gd name="connsiteX141" fmla="*/ 4368005 w 12192000"/>
              <a:gd name="connsiteY141" fmla="*/ 5057426 h 5096785"/>
              <a:gd name="connsiteX142" fmla="*/ 4339489 w 12192000"/>
              <a:gd name="connsiteY142" fmla="*/ 5080858 h 5096785"/>
              <a:gd name="connsiteX143" fmla="*/ 4253895 w 12192000"/>
              <a:gd name="connsiteY143" fmla="*/ 5085008 h 5096785"/>
              <a:gd name="connsiteX144" fmla="*/ 4117780 w 12192000"/>
              <a:gd name="connsiteY144" fmla="*/ 5045175 h 5096785"/>
              <a:gd name="connsiteX145" fmla="*/ 3960074 w 12192000"/>
              <a:gd name="connsiteY145" fmla="*/ 5050708 h 5096785"/>
              <a:gd name="connsiteX146" fmla="*/ 3947260 w 12192000"/>
              <a:gd name="connsiteY146" fmla="*/ 5041167 h 5096785"/>
              <a:gd name="connsiteX147" fmla="*/ 3931969 w 12192000"/>
              <a:gd name="connsiteY147" fmla="*/ 5035902 h 5096785"/>
              <a:gd name="connsiteX148" fmla="*/ 3929836 w 12192000"/>
              <a:gd name="connsiteY148" fmla="*/ 5036901 h 5096785"/>
              <a:gd name="connsiteX149" fmla="*/ 3911296 w 12192000"/>
              <a:gd name="connsiteY149" fmla="*/ 5035663 h 5096785"/>
              <a:gd name="connsiteX150" fmla="*/ 3907746 w 12192000"/>
              <a:gd name="connsiteY150" fmla="*/ 5032107 h 5096785"/>
              <a:gd name="connsiteX151" fmla="*/ 3895182 w 12192000"/>
              <a:gd name="connsiteY151" fmla="*/ 5030229 h 5096785"/>
              <a:gd name="connsiteX152" fmla="*/ 3870866 w 12192000"/>
              <a:gd name="connsiteY152" fmla="*/ 5023753 h 5096785"/>
              <a:gd name="connsiteX153" fmla="*/ 3865913 w 12192000"/>
              <a:gd name="connsiteY153" fmla="*/ 5025143 h 5096785"/>
              <a:gd name="connsiteX154" fmla="*/ 3828606 w 12192000"/>
              <a:gd name="connsiteY154" fmla="*/ 5019426 h 5096785"/>
              <a:gd name="connsiteX155" fmla="*/ 3827901 w 12192000"/>
              <a:gd name="connsiteY155" fmla="*/ 5020583 h 5096785"/>
              <a:gd name="connsiteX156" fmla="*/ 3816543 w 12192000"/>
              <a:gd name="connsiteY156" fmla="*/ 5024366 h 5096785"/>
              <a:gd name="connsiteX157" fmla="*/ 3795278 w 12192000"/>
              <a:gd name="connsiteY157" fmla="*/ 5028779 h 5096785"/>
              <a:gd name="connsiteX158" fmla="*/ 3743858 w 12192000"/>
              <a:gd name="connsiteY158" fmla="*/ 5054237 h 5096785"/>
              <a:gd name="connsiteX159" fmla="*/ 3704945 w 12192000"/>
              <a:gd name="connsiteY159" fmla="*/ 5048413 h 5096785"/>
              <a:gd name="connsiteX160" fmla="*/ 3696992 w 12192000"/>
              <a:gd name="connsiteY160" fmla="*/ 5047914 h 5096785"/>
              <a:gd name="connsiteX161" fmla="*/ 3696780 w 12192000"/>
              <a:gd name="connsiteY161" fmla="*/ 5048181 h 5096785"/>
              <a:gd name="connsiteX162" fmla="*/ 3688290 w 12192000"/>
              <a:gd name="connsiteY162" fmla="*/ 5048204 h 5096785"/>
              <a:gd name="connsiteX163" fmla="*/ 3682486 w 12192000"/>
              <a:gd name="connsiteY163" fmla="*/ 5047000 h 5096785"/>
              <a:gd name="connsiteX164" fmla="*/ 3667056 w 12192000"/>
              <a:gd name="connsiteY164" fmla="*/ 5046030 h 5096785"/>
              <a:gd name="connsiteX165" fmla="*/ 3661403 w 12192000"/>
              <a:gd name="connsiteY165" fmla="*/ 5047537 h 5096785"/>
              <a:gd name="connsiteX166" fmla="*/ 3658673 w 12192000"/>
              <a:gd name="connsiteY166" fmla="*/ 5050790 h 5096785"/>
              <a:gd name="connsiteX167" fmla="*/ 3657333 w 12192000"/>
              <a:gd name="connsiteY167" fmla="*/ 5050325 h 5096785"/>
              <a:gd name="connsiteX168" fmla="*/ 3626778 w 12192000"/>
              <a:gd name="connsiteY168" fmla="*/ 5057882 h 5096785"/>
              <a:gd name="connsiteX169" fmla="*/ 3560067 w 12192000"/>
              <a:gd name="connsiteY169" fmla="*/ 5064266 h 5096785"/>
              <a:gd name="connsiteX170" fmla="*/ 3522641 w 12192000"/>
              <a:gd name="connsiteY170" fmla="*/ 5063654 h 5096785"/>
              <a:gd name="connsiteX171" fmla="*/ 3419275 w 12192000"/>
              <a:gd name="connsiteY171" fmla="*/ 5066646 h 5096785"/>
              <a:gd name="connsiteX172" fmla="*/ 3314869 w 12192000"/>
              <a:gd name="connsiteY172" fmla="*/ 5073197 h 5096785"/>
              <a:gd name="connsiteX173" fmla="*/ 3259088 w 12192000"/>
              <a:gd name="connsiteY173" fmla="*/ 5096363 h 5096785"/>
              <a:gd name="connsiteX174" fmla="*/ 3253104 w 12192000"/>
              <a:gd name="connsiteY174" fmla="*/ 5096785 h 5096785"/>
              <a:gd name="connsiteX175" fmla="*/ 3238751 w 12192000"/>
              <a:gd name="connsiteY175" fmla="*/ 5092996 h 5096785"/>
              <a:gd name="connsiteX176" fmla="*/ 3233681 w 12192000"/>
              <a:gd name="connsiteY176" fmla="*/ 5090758 h 5096785"/>
              <a:gd name="connsiteX177" fmla="*/ 3225562 w 12192000"/>
              <a:gd name="connsiteY177" fmla="*/ 5089215 h 5096785"/>
              <a:gd name="connsiteX178" fmla="*/ 3225260 w 12192000"/>
              <a:gd name="connsiteY178" fmla="*/ 5089437 h 5096785"/>
              <a:gd name="connsiteX179" fmla="*/ 3217859 w 12192000"/>
              <a:gd name="connsiteY179" fmla="*/ 5087484 h 5096785"/>
              <a:gd name="connsiteX180" fmla="*/ 3182980 w 12192000"/>
              <a:gd name="connsiteY180" fmla="*/ 5074650 h 5096785"/>
              <a:gd name="connsiteX181" fmla="*/ 3123938 w 12192000"/>
              <a:gd name="connsiteY181" fmla="*/ 5089912 h 5096785"/>
              <a:gd name="connsiteX182" fmla="*/ 3101912 w 12192000"/>
              <a:gd name="connsiteY182" fmla="*/ 5090281 h 5096785"/>
              <a:gd name="connsiteX183" fmla="*/ 3089591 w 12192000"/>
              <a:gd name="connsiteY183" fmla="*/ 5091865 h 5096785"/>
              <a:gd name="connsiteX184" fmla="*/ 3088465 w 12192000"/>
              <a:gd name="connsiteY184" fmla="*/ 5092858 h 5096785"/>
              <a:gd name="connsiteX185" fmla="*/ 3055081 w 12192000"/>
              <a:gd name="connsiteY185" fmla="*/ 5080424 h 5096785"/>
              <a:gd name="connsiteX186" fmla="*/ 3049807 w 12192000"/>
              <a:gd name="connsiteY186" fmla="*/ 5080860 h 5096785"/>
              <a:gd name="connsiteX187" fmla="*/ 3029122 w 12192000"/>
              <a:gd name="connsiteY187" fmla="*/ 5070085 h 5096785"/>
              <a:gd name="connsiteX188" fmla="*/ 3017862 w 12192000"/>
              <a:gd name="connsiteY188" fmla="*/ 5065942 h 5096785"/>
              <a:gd name="connsiteX189" fmla="*/ 3015868 w 12192000"/>
              <a:gd name="connsiteY189" fmla="*/ 5061832 h 5096785"/>
              <a:gd name="connsiteX190" fmla="*/ 2998644 w 12192000"/>
              <a:gd name="connsiteY190" fmla="*/ 5057210 h 5096785"/>
              <a:gd name="connsiteX191" fmla="*/ 2996219 w 12192000"/>
              <a:gd name="connsiteY191" fmla="*/ 5057788 h 5096785"/>
              <a:gd name="connsiteX192" fmla="*/ 2983676 w 12192000"/>
              <a:gd name="connsiteY192" fmla="*/ 5049852 h 5096785"/>
              <a:gd name="connsiteX193" fmla="*/ 2903609 w 12192000"/>
              <a:gd name="connsiteY193" fmla="*/ 4998457 h 5096785"/>
              <a:gd name="connsiteX194" fmla="*/ 2758830 w 12192000"/>
              <a:gd name="connsiteY194" fmla="*/ 4974760 h 5096785"/>
              <a:gd name="connsiteX195" fmla="*/ 2532669 w 12192000"/>
              <a:gd name="connsiteY195" fmla="*/ 4940573 h 5096785"/>
              <a:gd name="connsiteX196" fmla="*/ 2389931 w 12192000"/>
              <a:gd name="connsiteY196" fmla="*/ 4905785 h 5096785"/>
              <a:gd name="connsiteX197" fmla="*/ 2335186 w 12192000"/>
              <a:gd name="connsiteY197" fmla="*/ 4902957 h 5096785"/>
              <a:gd name="connsiteX198" fmla="*/ 2295307 w 12192000"/>
              <a:gd name="connsiteY198" fmla="*/ 4879800 h 5096785"/>
              <a:gd name="connsiteX199" fmla="*/ 2273393 w 12192000"/>
              <a:gd name="connsiteY199" fmla="*/ 4883565 h 5096785"/>
              <a:gd name="connsiteX200" fmla="*/ 2269523 w 12192000"/>
              <a:gd name="connsiteY200" fmla="*/ 4884442 h 5096785"/>
              <a:gd name="connsiteX201" fmla="*/ 2256015 w 12192000"/>
              <a:gd name="connsiteY201" fmla="*/ 4883014 h 5096785"/>
              <a:gd name="connsiteX202" fmla="*/ 2249731 w 12192000"/>
              <a:gd name="connsiteY202" fmla="*/ 4888778 h 5096785"/>
              <a:gd name="connsiteX203" fmla="*/ 2227629 w 12192000"/>
              <a:gd name="connsiteY203" fmla="*/ 4891047 h 5096785"/>
              <a:gd name="connsiteX204" fmla="*/ 2203460 w 12192000"/>
              <a:gd name="connsiteY204" fmla="*/ 4886696 h 5096785"/>
              <a:gd name="connsiteX205" fmla="*/ 2091528 w 12192000"/>
              <a:gd name="connsiteY205" fmla="*/ 4859155 h 5096785"/>
              <a:gd name="connsiteX206" fmla="*/ 2022901 w 12192000"/>
              <a:gd name="connsiteY206" fmla="*/ 4846594 h 5096785"/>
              <a:gd name="connsiteX207" fmla="*/ 1994227 w 12192000"/>
              <a:gd name="connsiteY207" fmla="*/ 4847973 h 5096785"/>
              <a:gd name="connsiteX208" fmla="*/ 1955936 w 12192000"/>
              <a:gd name="connsiteY208" fmla="*/ 4845765 h 5096785"/>
              <a:gd name="connsiteX209" fmla="*/ 1741924 w 12192000"/>
              <a:gd name="connsiteY209" fmla="*/ 4808054 h 5096785"/>
              <a:gd name="connsiteX210" fmla="*/ 1734410 w 12192000"/>
              <a:gd name="connsiteY210" fmla="*/ 4811675 h 5096785"/>
              <a:gd name="connsiteX211" fmla="*/ 1691423 w 12192000"/>
              <a:gd name="connsiteY211" fmla="*/ 4802777 h 5096785"/>
              <a:gd name="connsiteX212" fmla="*/ 1554504 w 12192000"/>
              <a:gd name="connsiteY212" fmla="*/ 4739985 h 5096785"/>
              <a:gd name="connsiteX213" fmla="*/ 1470119 w 12192000"/>
              <a:gd name="connsiteY213" fmla="*/ 4723470 h 5096785"/>
              <a:gd name="connsiteX214" fmla="*/ 1437967 w 12192000"/>
              <a:gd name="connsiteY214" fmla="*/ 4722710 h 5096785"/>
              <a:gd name="connsiteX215" fmla="*/ 1384234 w 12192000"/>
              <a:gd name="connsiteY215" fmla="*/ 4721117 h 5096785"/>
              <a:gd name="connsiteX216" fmla="*/ 1338647 w 12192000"/>
              <a:gd name="connsiteY216" fmla="*/ 4732483 h 5096785"/>
              <a:gd name="connsiteX217" fmla="*/ 1295869 w 12192000"/>
              <a:gd name="connsiteY217" fmla="*/ 4726175 h 5096785"/>
              <a:gd name="connsiteX218" fmla="*/ 1292949 w 12192000"/>
              <a:gd name="connsiteY218" fmla="*/ 4708469 h 5096785"/>
              <a:gd name="connsiteX219" fmla="*/ 1244908 w 12192000"/>
              <a:gd name="connsiteY219" fmla="*/ 4706993 h 5096785"/>
              <a:gd name="connsiteX220" fmla="*/ 1171266 w 12192000"/>
              <a:gd name="connsiteY220" fmla="*/ 4706535 h 5096785"/>
              <a:gd name="connsiteX221" fmla="*/ 1160868 w 12192000"/>
              <a:gd name="connsiteY221" fmla="*/ 4701936 h 5096785"/>
              <a:gd name="connsiteX222" fmla="*/ 1147599 w 12192000"/>
              <a:gd name="connsiteY222" fmla="*/ 4714833 h 5096785"/>
              <a:gd name="connsiteX223" fmla="*/ 1119603 w 12192000"/>
              <a:gd name="connsiteY223" fmla="*/ 4721303 h 5096785"/>
              <a:gd name="connsiteX224" fmla="*/ 997851 w 12192000"/>
              <a:gd name="connsiteY224" fmla="*/ 4722336 h 5096785"/>
              <a:gd name="connsiteX225" fmla="*/ 976455 w 12192000"/>
              <a:gd name="connsiteY225" fmla="*/ 4726407 h 5096785"/>
              <a:gd name="connsiteX226" fmla="*/ 949939 w 12192000"/>
              <a:gd name="connsiteY226" fmla="*/ 4719699 h 5096785"/>
              <a:gd name="connsiteX227" fmla="*/ 894148 w 12192000"/>
              <a:gd name="connsiteY227" fmla="*/ 4710406 h 5096785"/>
              <a:gd name="connsiteX228" fmla="*/ 857990 w 12192000"/>
              <a:gd name="connsiteY228" fmla="*/ 4696844 h 5096785"/>
              <a:gd name="connsiteX229" fmla="*/ 848649 w 12192000"/>
              <a:gd name="connsiteY229" fmla="*/ 4704021 h 5096785"/>
              <a:gd name="connsiteX230" fmla="*/ 826436 w 12192000"/>
              <a:gd name="connsiteY230" fmla="*/ 4707421 h 5096785"/>
              <a:gd name="connsiteX231" fmla="*/ 733052 w 12192000"/>
              <a:gd name="connsiteY231" fmla="*/ 4701884 h 5096785"/>
              <a:gd name="connsiteX232" fmla="*/ 716185 w 12192000"/>
              <a:gd name="connsiteY232" fmla="*/ 4703827 h 5096785"/>
              <a:gd name="connsiteX233" fmla="*/ 696663 w 12192000"/>
              <a:gd name="connsiteY233" fmla="*/ 4697420 h 5096785"/>
              <a:gd name="connsiteX234" fmla="*/ 582722 w 12192000"/>
              <a:gd name="connsiteY234" fmla="*/ 4658637 h 5096785"/>
              <a:gd name="connsiteX235" fmla="*/ 581118 w 12192000"/>
              <a:gd name="connsiteY235" fmla="*/ 4654120 h 5096785"/>
              <a:gd name="connsiteX236" fmla="*/ 546453 w 12192000"/>
              <a:gd name="connsiteY236" fmla="*/ 4652542 h 5096785"/>
              <a:gd name="connsiteX237" fmla="*/ 536773 w 12192000"/>
              <a:gd name="connsiteY237" fmla="*/ 4644609 h 5096785"/>
              <a:gd name="connsiteX238" fmla="*/ 518899 w 12192000"/>
              <a:gd name="connsiteY238" fmla="*/ 4642839 h 5096785"/>
              <a:gd name="connsiteX239" fmla="*/ 388896 w 12192000"/>
              <a:gd name="connsiteY239" fmla="*/ 4619173 h 5096785"/>
              <a:gd name="connsiteX240" fmla="*/ 366479 w 12192000"/>
              <a:gd name="connsiteY240" fmla="*/ 4618896 h 5096785"/>
              <a:gd name="connsiteX241" fmla="*/ 342781 w 12192000"/>
              <a:gd name="connsiteY241" fmla="*/ 4601239 h 5096785"/>
              <a:gd name="connsiteX242" fmla="*/ 255925 w 12192000"/>
              <a:gd name="connsiteY242" fmla="*/ 4598685 h 5096785"/>
              <a:gd name="connsiteX243" fmla="*/ 226919 w 12192000"/>
              <a:gd name="connsiteY243" fmla="*/ 4598460 h 5096785"/>
              <a:gd name="connsiteX244" fmla="*/ 213925 w 12192000"/>
              <a:gd name="connsiteY244" fmla="*/ 4597783 h 5096785"/>
              <a:gd name="connsiteX245" fmla="*/ 215196 w 12192000"/>
              <a:gd name="connsiteY245" fmla="*/ 4588576 h 5096785"/>
              <a:gd name="connsiteX246" fmla="*/ 180214 w 12192000"/>
              <a:gd name="connsiteY246" fmla="*/ 4583701 h 5096785"/>
              <a:gd name="connsiteX247" fmla="*/ 83203 w 12192000"/>
              <a:gd name="connsiteY247" fmla="*/ 4531664 h 5096785"/>
              <a:gd name="connsiteX248" fmla="*/ 4106 w 12192000"/>
              <a:gd name="connsiteY248" fmla="*/ 4517202 h 5096785"/>
              <a:gd name="connsiteX249" fmla="*/ 0 w 12192000"/>
              <a:gd name="connsiteY249" fmla="*/ 4516084 h 5096785"/>
              <a:gd name="connsiteX250" fmla="*/ 0 w 12192000"/>
              <a:gd name="connsiteY250"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600252 w 12192000"/>
              <a:gd name="connsiteY77" fmla="*/ 4626681 h 5096785"/>
              <a:gd name="connsiteX78" fmla="*/ 6574528 w 12192000"/>
              <a:gd name="connsiteY78" fmla="*/ 4641155 h 5096785"/>
              <a:gd name="connsiteX79" fmla="*/ 6573036 w 12192000"/>
              <a:gd name="connsiteY79" fmla="*/ 4641049 h 5096785"/>
              <a:gd name="connsiteX80" fmla="*/ 6571920 w 12192000"/>
              <a:gd name="connsiteY80" fmla="*/ 4644739 h 5096785"/>
              <a:gd name="connsiteX81" fmla="*/ 6552021 w 12192000"/>
              <a:gd name="connsiteY81" fmla="*/ 4650379 h 5096785"/>
              <a:gd name="connsiteX82" fmla="*/ 6545925 w 12192000"/>
              <a:gd name="connsiteY82" fmla="*/ 4650675 h 5096785"/>
              <a:gd name="connsiteX83" fmla="*/ 6537822 w 12192000"/>
              <a:gd name="connsiteY83" fmla="*/ 4652769 h 5096785"/>
              <a:gd name="connsiteX84" fmla="*/ 6537743 w 12192000"/>
              <a:gd name="connsiteY84" fmla="*/ 4653068 h 5096785"/>
              <a:gd name="connsiteX85" fmla="*/ 6490057 w 12192000"/>
              <a:gd name="connsiteY85" fmla="*/ 4658624 h 5096785"/>
              <a:gd name="connsiteX86" fmla="*/ 6386800 w 12192000"/>
              <a:gd name="connsiteY86" fmla="*/ 4715431 h 5096785"/>
              <a:gd name="connsiteX87" fmla="*/ 6382703 w 12192000"/>
              <a:gd name="connsiteY87" fmla="*/ 4717930 h 5096785"/>
              <a:gd name="connsiteX88" fmla="*/ 6356495 w 12192000"/>
              <a:gd name="connsiteY88" fmla="*/ 4717843 h 5096785"/>
              <a:gd name="connsiteX89" fmla="*/ 6343628 w 12192000"/>
              <a:gd name="connsiteY89" fmla="*/ 4719161 h 5096785"/>
              <a:gd name="connsiteX90" fmla="*/ 6338605 w 12192000"/>
              <a:gd name="connsiteY90" fmla="*/ 4716723 h 5096785"/>
              <a:gd name="connsiteX91" fmla="*/ 6320318 w 12192000"/>
              <a:gd name="connsiteY91" fmla="*/ 4720095 h 5096785"/>
              <a:gd name="connsiteX92" fmla="*/ 6318742 w 12192000"/>
              <a:gd name="connsiteY92" fmla="*/ 4721541 h 5096785"/>
              <a:gd name="connsiteX93" fmla="*/ 6301708 w 12192000"/>
              <a:gd name="connsiteY93" fmla="*/ 4720380 h 5096785"/>
              <a:gd name="connsiteX94" fmla="*/ 6285082 w 12192000"/>
              <a:gd name="connsiteY94" fmla="*/ 4714639 h 5096785"/>
              <a:gd name="connsiteX95" fmla="*/ 6136936 w 12192000"/>
              <a:gd name="connsiteY95" fmla="*/ 4758246 h 5096785"/>
              <a:gd name="connsiteX96" fmla="*/ 5988578 w 12192000"/>
              <a:gd name="connsiteY96" fmla="*/ 4754427 h 5096785"/>
              <a:gd name="connsiteX97" fmla="*/ 5908701 w 12192000"/>
              <a:gd name="connsiteY97" fmla="*/ 4779160 h 5096785"/>
              <a:gd name="connsiteX98" fmla="*/ 5892219 w 12192000"/>
              <a:gd name="connsiteY98" fmla="*/ 4807892 h 5096785"/>
              <a:gd name="connsiteX99" fmla="*/ 5683612 w 12192000"/>
              <a:gd name="connsiteY99" fmla="*/ 4848770 h 5096785"/>
              <a:gd name="connsiteX100" fmla="*/ 5635111 w 12192000"/>
              <a:gd name="connsiteY100" fmla="*/ 4868888 h 5096785"/>
              <a:gd name="connsiteX101" fmla="*/ 5582652 w 12192000"/>
              <a:gd name="connsiteY101" fmla="*/ 4866836 h 5096785"/>
              <a:gd name="connsiteX102" fmla="*/ 5567213 w 12192000"/>
              <a:gd name="connsiteY102" fmla="*/ 4878769 h 5096785"/>
              <a:gd name="connsiteX103" fmla="*/ 5564659 w 12192000"/>
              <a:gd name="connsiteY103" fmla="*/ 4881042 h 5096785"/>
              <a:gd name="connsiteX104" fmla="*/ 5552102 w 12192000"/>
              <a:gd name="connsiteY104" fmla="*/ 4885426 h 5096785"/>
              <a:gd name="connsiteX105" fmla="*/ 5551475 w 12192000"/>
              <a:gd name="connsiteY105" fmla="*/ 4892560 h 5096785"/>
              <a:gd name="connsiteX106" fmla="*/ 5534664 w 12192000"/>
              <a:gd name="connsiteY106" fmla="*/ 4903385 h 5096785"/>
              <a:gd name="connsiteX107" fmla="*/ 5510737 w 12192000"/>
              <a:gd name="connsiteY107" fmla="*/ 4909807 h 5096785"/>
              <a:gd name="connsiteX108" fmla="*/ 5393901 w 12192000"/>
              <a:gd name="connsiteY108" fmla="*/ 4933709 h 5096785"/>
              <a:gd name="connsiteX109" fmla="*/ 5325782 w 12192000"/>
              <a:gd name="connsiteY109" fmla="*/ 4951789 h 5096785"/>
              <a:gd name="connsiteX110" fmla="*/ 5302703 w 12192000"/>
              <a:gd name="connsiteY110" fmla="*/ 4964590 h 5096785"/>
              <a:gd name="connsiteX111" fmla="*/ 5268591 w 12192000"/>
              <a:gd name="connsiteY111" fmla="*/ 4978479 h 5096785"/>
              <a:gd name="connsiteX112" fmla="*/ 5210559 w 12192000"/>
              <a:gd name="connsiteY112" fmla="*/ 5007585 h 5096785"/>
              <a:gd name="connsiteX113" fmla="*/ 5177597 w 12192000"/>
              <a:gd name="connsiteY113" fmla="*/ 5015926 h 5096785"/>
              <a:gd name="connsiteX114" fmla="*/ 5160569 w 12192000"/>
              <a:gd name="connsiteY114" fmla="*/ 5025681 h 5096785"/>
              <a:gd name="connsiteX115" fmla="*/ 5152748 w 12192000"/>
              <a:gd name="connsiteY115" fmla="*/ 5026569 h 5096785"/>
              <a:gd name="connsiteX116" fmla="*/ 5127678 w 12192000"/>
              <a:gd name="connsiteY116" fmla="*/ 5032947 h 5096785"/>
              <a:gd name="connsiteX117" fmla="*/ 5113147 w 12192000"/>
              <a:gd name="connsiteY117" fmla="*/ 5035818 h 5096785"/>
              <a:gd name="connsiteX118" fmla="*/ 5107301 w 12192000"/>
              <a:gd name="connsiteY118" fmla="*/ 5036672 h 5096785"/>
              <a:gd name="connsiteX119" fmla="*/ 5093215 w 12192000"/>
              <a:gd name="connsiteY119" fmla="*/ 5032880 h 5096785"/>
              <a:gd name="connsiteX120" fmla="*/ 5077058 w 12192000"/>
              <a:gd name="connsiteY120" fmla="*/ 5038681 h 5096785"/>
              <a:gd name="connsiteX121" fmla="*/ 5057349 w 12192000"/>
              <a:gd name="connsiteY121" fmla="*/ 5036015 h 5096785"/>
              <a:gd name="connsiteX122" fmla="*/ 5053945 w 12192000"/>
              <a:gd name="connsiteY122" fmla="*/ 5041952 h 5096785"/>
              <a:gd name="connsiteX123" fmla="*/ 5040021 w 12192000"/>
              <a:gd name="connsiteY123" fmla="*/ 5050052 h 5096785"/>
              <a:gd name="connsiteX124" fmla="*/ 5025913 w 12192000"/>
              <a:gd name="connsiteY124" fmla="*/ 5046535 h 5096785"/>
              <a:gd name="connsiteX125" fmla="*/ 4998218 w 12192000"/>
              <a:gd name="connsiteY125" fmla="*/ 5048065 h 5096785"/>
              <a:gd name="connsiteX126" fmla="*/ 4991008 w 12192000"/>
              <a:gd name="connsiteY126" fmla="*/ 5050439 h 5096785"/>
              <a:gd name="connsiteX127" fmla="*/ 4963503 w 12192000"/>
              <a:gd name="connsiteY127" fmla="*/ 5047575 h 5096785"/>
              <a:gd name="connsiteX128" fmla="*/ 4921053 w 12192000"/>
              <a:gd name="connsiteY128" fmla="*/ 5048925 h 5096785"/>
              <a:gd name="connsiteX129" fmla="*/ 4873420 w 12192000"/>
              <a:gd name="connsiteY129" fmla="*/ 5054929 h 5096785"/>
              <a:gd name="connsiteX130" fmla="*/ 4858825 w 12192000"/>
              <a:gd name="connsiteY130" fmla="*/ 5051329 h 5096785"/>
              <a:gd name="connsiteX131" fmla="*/ 4769340 w 12192000"/>
              <a:gd name="connsiteY131" fmla="*/ 5053090 h 5096785"/>
              <a:gd name="connsiteX132" fmla="*/ 4744152 w 12192000"/>
              <a:gd name="connsiteY132" fmla="*/ 5053391 h 5096785"/>
              <a:gd name="connsiteX133" fmla="*/ 4723556 w 12192000"/>
              <a:gd name="connsiteY133" fmla="*/ 5059633 h 5096785"/>
              <a:gd name="connsiteX134" fmla="*/ 4719699 w 12192000"/>
              <a:gd name="connsiteY134" fmla="*/ 5066298 h 5096785"/>
              <a:gd name="connsiteX135" fmla="*/ 4706016 w 12192000"/>
              <a:gd name="connsiteY135" fmla="*/ 5067422 h 5096785"/>
              <a:gd name="connsiteX136" fmla="*/ 4702593 w 12192000"/>
              <a:gd name="connsiteY136" fmla="*/ 5068973 h 5096785"/>
              <a:gd name="connsiteX137" fmla="*/ 4682766 w 12192000"/>
              <a:gd name="connsiteY137" fmla="*/ 5076609 h 5096785"/>
              <a:gd name="connsiteX138" fmla="*/ 4634960 w 12192000"/>
              <a:gd name="connsiteY138" fmla="*/ 5061852 h 5096785"/>
              <a:gd name="connsiteX139" fmla="*/ 4580645 w 12192000"/>
              <a:gd name="connsiteY139" fmla="*/ 5069246 h 5096785"/>
              <a:gd name="connsiteX140" fmla="*/ 4368005 w 12192000"/>
              <a:gd name="connsiteY140" fmla="*/ 5057426 h 5096785"/>
              <a:gd name="connsiteX141" fmla="*/ 4339489 w 12192000"/>
              <a:gd name="connsiteY141" fmla="*/ 5080858 h 5096785"/>
              <a:gd name="connsiteX142" fmla="*/ 4253895 w 12192000"/>
              <a:gd name="connsiteY142" fmla="*/ 5085008 h 5096785"/>
              <a:gd name="connsiteX143" fmla="*/ 4117780 w 12192000"/>
              <a:gd name="connsiteY143" fmla="*/ 5045175 h 5096785"/>
              <a:gd name="connsiteX144" fmla="*/ 3960074 w 12192000"/>
              <a:gd name="connsiteY144" fmla="*/ 5050708 h 5096785"/>
              <a:gd name="connsiteX145" fmla="*/ 3947260 w 12192000"/>
              <a:gd name="connsiteY145" fmla="*/ 5041167 h 5096785"/>
              <a:gd name="connsiteX146" fmla="*/ 3931969 w 12192000"/>
              <a:gd name="connsiteY146" fmla="*/ 5035902 h 5096785"/>
              <a:gd name="connsiteX147" fmla="*/ 3929836 w 12192000"/>
              <a:gd name="connsiteY147" fmla="*/ 5036901 h 5096785"/>
              <a:gd name="connsiteX148" fmla="*/ 3911296 w 12192000"/>
              <a:gd name="connsiteY148" fmla="*/ 5035663 h 5096785"/>
              <a:gd name="connsiteX149" fmla="*/ 3907746 w 12192000"/>
              <a:gd name="connsiteY149" fmla="*/ 5032107 h 5096785"/>
              <a:gd name="connsiteX150" fmla="*/ 3895182 w 12192000"/>
              <a:gd name="connsiteY150" fmla="*/ 5030229 h 5096785"/>
              <a:gd name="connsiteX151" fmla="*/ 3870866 w 12192000"/>
              <a:gd name="connsiteY151" fmla="*/ 5023753 h 5096785"/>
              <a:gd name="connsiteX152" fmla="*/ 3865913 w 12192000"/>
              <a:gd name="connsiteY152" fmla="*/ 5025143 h 5096785"/>
              <a:gd name="connsiteX153" fmla="*/ 3828606 w 12192000"/>
              <a:gd name="connsiteY153" fmla="*/ 5019426 h 5096785"/>
              <a:gd name="connsiteX154" fmla="*/ 3827901 w 12192000"/>
              <a:gd name="connsiteY154" fmla="*/ 5020583 h 5096785"/>
              <a:gd name="connsiteX155" fmla="*/ 3816543 w 12192000"/>
              <a:gd name="connsiteY155" fmla="*/ 5024366 h 5096785"/>
              <a:gd name="connsiteX156" fmla="*/ 3795278 w 12192000"/>
              <a:gd name="connsiteY156" fmla="*/ 5028779 h 5096785"/>
              <a:gd name="connsiteX157" fmla="*/ 3743858 w 12192000"/>
              <a:gd name="connsiteY157" fmla="*/ 5054237 h 5096785"/>
              <a:gd name="connsiteX158" fmla="*/ 3704945 w 12192000"/>
              <a:gd name="connsiteY158" fmla="*/ 5048413 h 5096785"/>
              <a:gd name="connsiteX159" fmla="*/ 3696992 w 12192000"/>
              <a:gd name="connsiteY159" fmla="*/ 5047914 h 5096785"/>
              <a:gd name="connsiteX160" fmla="*/ 3696780 w 12192000"/>
              <a:gd name="connsiteY160" fmla="*/ 5048181 h 5096785"/>
              <a:gd name="connsiteX161" fmla="*/ 3688290 w 12192000"/>
              <a:gd name="connsiteY161" fmla="*/ 5048204 h 5096785"/>
              <a:gd name="connsiteX162" fmla="*/ 3682486 w 12192000"/>
              <a:gd name="connsiteY162" fmla="*/ 5047000 h 5096785"/>
              <a:gd name="connsiteX163" fmla="*/ 3667056 w 12192000"/>
              <a:gd name="connsiteY163" fmla="*/ 5046030 h 5096785"/>
              <a:gd name="connsiteX164" fmla="*/ 3661403 w 12192000"/>
              <a:gd name="connsiteY164" fmla="*/ 5047537 h 5096785"/>
              <a:gd name="connsiteX165" fmla="*/ 3658673 w 12192000"/>
              <a:gd name="connsiteY165" fmla="*/ 5050790 h 5096785"/>
              <a:gd name="connsiteX166" fmla="*/ 3657333 w 12192000"/>
              <a:gd name="connsiteY166" fmla="*/ 5050325 h 5096785"/>
              <a:gd name="connsiteX167" fmla="*/ 3626778 w 12192000"/>
              <a:gd name="connsiteY167" fmla="*/ 5057882 h 5096785"/>
              <a:gd name="connsiteX168" fmla="*/ 3560067 w 12192000"/>
              <a:gd name="connsiteY168" fmla="*/ 5064266 h 5096785"/>
              <a:gd name="connsiteX169" fmla="*/ 3522641 w 12192000"/>
              <a:gd name="connsiteY169" fmla="*/ 5063654 h 5096785"/>
              <a:gd name="connsiteX170" fmla="*/ 3419275 w 12192000"/>
              <a:gd name="connsiteY170" fmla="*/ 5066646 h 5096785"/>
              <a:gd name="connsiteX171" fmla="*/ 3314869 w 12192000"/>
              <a:gd name="connsiteY171" fmla="*/ 5073197 h 5096785"/>
              <a:gd name="connsiteX172" fmla="*/ 3259088 w 12192000"/>
              <a:gd name="connsiteY172" fmla="*/ 5096363 h 5096785"/>
              <a:gd name="connsiteX173" fmla="*/ 3253104 w 12192000"/>
              <a:gd name="connsiteY173" fmla="*/ 5096785 h 5096785"/>
              <a:gd name="connsiteX174" fmla="*/ 3238751 w 12192000"/>
              <a:gd name="connsiteY174" fmla="*/ 5092996 h 5096785"/>
              <a:gd name="connsiteX175" fmla="*/ 3233681 w 12192000"/>
              <a:gd name="connsiteY175" fmla="*/ 5090758 h 5096785"/>
              <a:gd name="connsiteX176" fmla="*/ 3225562 w 12192000"/>
              <a:gd name="connsiteY176" fmla="*/ 5089215 h 5096785"/>
              <a:gd name="connsiteX177" fmla="*/ 3225260 w 12192000"/>
              <a:gd name="connsiteY177" fmla="*/ 5089437 h 5096785"/>
              <a:gd name="connsiteX178" fmla="*/ 3217859 w 12192000"/>
              <a:gd name="connsiteY178" fmla="*/ 5087484 h 5096785"/>
              <a:gd name="connsiteX179" fmla="*/ 3182980 w 12192000"/>
              <a:gd name="connsiteY179" fmla="*/ 5074650 h 5096785"/>
              <a:gd name="connsiteX180" fmla="*/ 3123938 w 12192000"/>
              <a:gd name="connsiteY180" fmla="*/ 5089912 h 5096785"/>
              <a:gd name="connsiteX181" fmla="*/ 3101912 w 12192000"/>
              <a:gd name="connsiteY181" fmla="*/ 5090281 h 5096785"/>
              <a:gd name="connsiteX182" fmla="*/ 3089591 w 12192000"/>
              <a:gd name="connsiteY182" fmla="*/ 5091865 h 5096785"/>
              <a:gd name="connsiteX183" fmla="*/ 3088465 w 12192000"/>
              <a:gd name="connsiteY183" fmla="*/ 5092858 h 5096785"/>
              <a:gd name="connsiteX184" fmla="*/ 3055081 w 12192000"/>
              <a:gd name="connsiteY184" fmla="*/ 5080424 h 5096785"/>
              <a:gd name="connsiteX185" fmla="*/ 3049807 w 12192000"/>
              <a:gd name="connsiteY185" fmla="*/ 5080860 h 5096785"/>
              <a:gd name="connsiteX186" fmla="*/ 3029122 w 12192000"/>
              <a:gd name="connsiteY186" fmla="*/ 5070085 h 5096785"/>
              <a:gd name="connsiteX187" fmla="*/ 3017862 w 12192000"/>
              <a:gd name="connsiteY187" fmla="*/ 5065942 h 5096785"/>
              <a:gd name="connsiteX188" fmla="*/ 3015868 w 12192000"/>
              <a:gd name="connsiteY188" fmla="*/ 5061832 h 5096785"/>
              <a:gd name="connsiteX189" fmla="*/ 2998644 w 12192000"/>
              <a:gd name="connsiteY189" fmla="*/ 5057210 h 5096785"/>
              <a:gd name="connsiteX190" fmla="*/ 2996219 w 12192000"/>
              <a:gd name="connsiteY190" fmla="*/ 5057788 h 5096785"/>
              <a:gd name="connsiteX191" fmla="*/ 2983676 w 12192000"/>
              <a:gd name="connsiteY191" fmla="*/ 5049852 h 5096785"/>
              <a:gd name="connsiteX192" fmla="*/ 2903609 w 12192000"/>
              <a:gd name="connsiteY192" fmla="*/ 4998457 h 5096785"/>
              <a:gd name="connsiteX193" fmla="*/ 2758830 w 12192000"/>
              <a:gd name="connsiteY193" fmla="*/ 4974760 h 5096785"/>
              <a:gd name="connsiteX194" fmla="*/ 2532669 w 12192000"/>
              <a:gd name="connsiteY194" fmla="*/ 4940573 h 5096785"/>
              <a:gd name="connsiteX195" fmla="*/ 2389931 w 12192000"/>
              <a:gd name="connsiteY195" fmla="*/ 4905785 h 5096785"/>
              <a:gd name="connsiteX196" fmla="*/ 2335186 w 12192000"/>
              <a:gd name="connsiteY196" fmla="*/ 4902957 h 5096785"/>
              <a:gd name="connsiteX197" fmla="*/ 2295307 w 12192000"/>
              <a:gd name="connsiteY197" fmla="*/ 4879800 h 5096785"/>
              <a:gd name="connsiteX198" fmla="*/ 2273393 w 12192000"/>
              <a:gd name="connsiteY198" fmla="*/ 4883565 h 5096785"/>
              <a:gd name="connsiteX199" fmla="*/ 2269523 w 12192000"/>
              <a:gd name="connsiteY199" fmla="*/ 4884442 h 5096785"/>
              <a:gd name="connsiteX200" fmla="*/ 2256015 w 12192000"/>
              <a:gd name="connsiteY200" fmla="*/ 4883014 h 5096785"/>
              <a:gd name="connsiteX201" fmla="*/ 2249731 w 12192000"/>
              <a:gd name="connsiteY201" fmla="*/ 4888778 h 5096785"/>
              <a:gd name="connsiteX202" fmla="*/ 2227629 w 12192000"/>
              <a:gd name="connsiteY202" fmla="*/ 4891047 h 5096785"/>
              <a:gd name="connsiteX203" fmla="*/ 2203460 w 12192000"/>
              <a:gd name="connsiteY203" fmla="*/ 4886696 h 5096785"/>
              <a:gd name="connsiteX204" fmla="*/ 2091528 w 12192000"/>
              <a:gd name="connsiteY204" fmla="*/ 4859155 h 5096785"/>
              <a:gd name="connsiteX205" fmla="*/ 2022901 w 12192000"/>
              <a:gd name="connsiteY205" fmla="*/ 4846594 h 5096785"/>
              <a:gd name="connsiteX206" fmla="*/ 1994227 w 12192000"/>
              <a:gd name="connsiteY206" fmla="*/ 4847973 h 5096785"/>
              <a:gd name="connsiteX207" fmla="*/ 1955936 w 12192000"/>
              <a:gd name="connsiteY207" fmla="*/ 4845765 h 5096785"/>
              <a:gd name="connsiteX208" fmla="*/ 1741924 w 12192000"/>
              <a:gd name="connsiteY208" fmla="*/ 4808054 h 5096785"/>
              <a:gd name="connsiteX209" fmla="*/ 1734410 w 12192000"/>
              <a:gd name="connsiteY209" fmla="*/ 4811675 h 5096785"/>
              <a:gd name="connsiteX210" fmla="*/ 1691423 w 12192000"/>
              <a:gd name="connsiteY210" fmla="*/ 4802777 h 5096785"/>
              <a:gd name="connsiteX211" fmla="*/ 1554504 w 12192000"/>
              <a:gd name="connsiteY211" fmla="*/ 4739985 h 5096785"/>
              <a:gd name="connsiteX212" fmla="*/ 1470119 w 12192000"/>
              <a:gd name="connsiteY212" fmla="*/ 4723470 h 5096785"/>
              <a:gd name="connsiteX213" fmla="*/ 1437967 w 12192000"/>
              <a:gd name="connsiteY213" fmla="*/ 4722710 h 5096785"/>
              <a:gd name="connsiteX214" fmla="*/ 1384234 w 12192000"/>
              <a:gd name="connsiteY214" fmla="*/ 4721117 h 5096785"/>
              <a:gd name="connsiteX215" fmla="*/ 1338647 w 12192000"/>
              <a:gd name="connsiteY215" fmla="*/ 4732483 h 5096785"/>
              <a:gd name="connsiteX216" fmla="*/ 1295869 w 12192000"/>
              <a:gd name="connsiteY216" fmla="*/ 4726175 h 5096785"/>
              <a:gd name="connsiteX217" fmla="*/ 1292949 w 12192000"/>
              <a:gd name="connsiteY217" fmla="*/ 4708469 h 5096785"/>
              <a:gd name="connsiteX218" fmla="*/ 1244908 w 12192000"/>
              <a:gd name="connsiteY218" fmla="*/ 4706993 h 5096785"/>
              <a:gd name="connsiteX219" fmla="*/ 1171266 w 12192000"/>
              <a:gd name="connsiteY219" fmla="*/ 4706535 h 5096785"/>
              <a:gd name="connsiteX220" fmla="*/ 1160868 w 12192000"/>
              <a:gd name="connsiteY220" fmla="*/ 4701936 h 5096785"/>
              <a:gd name="connsiteX221" fmla="*/ 1147599 w 12192000"/>
              <a:gd name="connsiteY221" fmla="*/ 4714833 h 5096785"/>
              <a:gd name="connsiteX222" fmla="*/ 1119603 w 12192000"/>
              <a:gd name="connsiteY222" fmla="*/ 4721303 h 5096785"/>
              <a:gd name="connsiteX223" fmla="*/ 997851 w 12192000"/>
              <a:gd name="connsiteY223" fmla="*/ 4722336 h 5096785"/>
              <a:gd name="connsiteX224" fmla="*/ 976455 w 12192000"/>
              <a:gd name="connsiteY224" fmla="*/ 4726407 h 5096785"/>
              <a:gd name="connsiteX225" fmla="*/ 949939 w 12192000"/>
              <a:gd name="connsiteY225" fmla="*/ 4719699 h 5096785"/>
              <a:gd name="connsiteX226" fmla="*/ 894148 w 12192000"/>
              <a:gd name="connsiteY226" fmla="*/ 4710406 h 5096785"/>
              <a:gd name="connsiteX227" fmla="*/ 857990 w 12192000"/>
              <a:gd name="connsiteY227" fmla="*/ 4696844 h 5096785"/>
              <a:gd name="connsiteX228" fmla="*/ 848649 w 12192000"/>
              <a:gd name="connsiteY228" fmla="*/ 4704021 h 5096785"/>
              <a:gd name="connsiteX229" fmla="*/ 826436 w 12192000"/>
              <a:gd name="connsiteY229" fmla="*/ 4707421 h 5096785"/>
              <a:gd name="connsiteX230" fmla="*/ 733052 w 12192000"/>
              <a:gd name="connsiteY230" fmla="*/ 4701884 h 5096785"/>
              <a:gd name="connsiteX231" fmla="*/ 716185 w 12192000"/>
              <a:gd name="connsiteY231" fmla="*/ 4703827 h 5096785"/>
              <a:gd name="connsiteX232" fmla="*/ 696663 w 12192000"/>
              <a:gd name="connsiteY232" fmla="*/ 4697420 h 5096785"/>
              <a:gd name="connsiteX233" fmla="*/ 582722 w 12192000"/>
              <a:gd name="connsiteY233" fmla="*/ 4658637 h 5096785"/>
              <a:gd name="connsiteX234" fmla="*/ 581118 w 12192000"/>
              <a:gd name="connsiteY234" fmla="*/ 4654120 h 5096785"/>
              <a:gd name="connsiteX235" fmla="*/ 546453 w 12192000"/>
              <a:gd name="connsiteY235" fmla="*/ 4652542 h 5096785"/>
              <a:gd name="connsiteX236" fmla="*/ 536773 w 12192000"/>
              <a:gd name="connsiteY236" fmla="*/ 4644609 h 5096785"/>
              <a:gd name="connsiteX237" fmla="*/ 518899 w 12192000"/>
              <a:gd name="connsiteY237" fmla="*/ 4642839 h 5096785"/>
              <a:gd name="connsiteX238" fmla="*/ 388896 w 12192000"/>
              <a:gd name="connsiteY238" fmla="*/ 4619173 h 5096785"/>
              <a:gd name="connsiteX239" fmla="*/ 366479 w 12192000"/>
              <a:gd name="connsiteY239" fmla="*/ 4618896 h 5096785"/>
              <a:gd name="connsiteX240" fmla="*/ 342781 w 12192000"/>
              <a:gd name="connsiteY240" fmla="*/ 4601239 h 5096785"/>
              <a:gd name="connsiteX241" fmla="*/ 255925 w 12192000"/>
              <a:gd name="connsiteY241" fmla="*/ 4598685 h 5096785"/>
              <a:gd name="connsiteX242" fmla="*/ 226919 w 12192000"/>
              <a:gd name="connsiteY242" fmla="*/ 4598460 h 5096785"/>
              <a:gd name="connsiteX243" fmla="*/ 213925 w 12192000"/>
              <a:gd name="connsiteY243" fmla="*/ 4597783 h 5096785"/>
              <a:gd name="connsiteX244" fmla="*/ 215196 w 12192000"/>
              <a:gd name="connsiteY244" fmla="*/ 4588576 h 5096785"/>
              <a:gd name="connsiteX245" fmla="*/ 180214 w 12192000"/>
              <a:gd name="connsiteY245" fmla="*/ 4583701 h 5096785"/>
              <a:gd name="connsiteX246" fmla="*/ 83203 w 12192000"/>
              <a:gd name="connsiteY246" fmla="*/ 4531664 h 5096785"/>
              <a:gd name="connsiteX247" fmla="*/ 4106 w 12192000"/>
              <a:gd name="connsiteY247" fmla="*/ 4517202 h 5096785"/>
              <a:gd name="connsiteX248" fmla="*/ 0 w 12192000"/>
              <a:gd name="connsiteY248" fmla="*/ 4516084 h 5096785"/>
              <a:gd name="connsiteX249" fmla="*/ 0 w 12192000"/>
              <a:gd name="connsiteY24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661063 w 12192000"/>
              <a:gd name="connsiteY76" fmla="*/ 4604476 h 5096785"/>
              <a:gd name="connsiteX77" fmla="*/ 6574528 w 12192000"/>
              <a:gd name="connsiteY77" fmla="*/ 4641155 h 5096785"/>
              <a:gd name="connsiteX78" fmla="*/ 6573036 w 12192000"/>
              <a:gd name="connsiteY78" fmla="*/ 4641049 h 5096785"/>
              <a:gd name="connsiteX79" fmla="*/ 6571920 w 12192000"/>
              <a:gd name="connsiteY79" fmla="*/ 4644739 h 5096785"/>
              <a:gd name="connsiteX80" fmla="*/ 6552021 w 12192000"/>
              <a:gd name="connsiteY80" fmla="*/ 4650379 h 5096785"/>
              <a:gd name="connsiteX81" fmla="*/ 6545925 w 12192000"/>
              <a:gd name="connsiteY81" fmla="*/ 4650675 h 5096785"/>
              <a:gd name="connsiteX82" fmla="*/ 6537822 w 12192000"/>
              <a:gd name="connsiteY82" fmla="*/ 4652769 h 5096785"/>
              <a:gd name="connsiteX83" fmla="*/ 6537743 w 12192000"/>
              <a:gd name="connsiteY83" fmla="*/ 4653068 h 5096785"/>
              <a:gd name="connsiteX84" fmla="*/ 6490057 w 12192000"/>
              <a:gd name="connsiteY84" fmla="*/ 4658624 h 5096785"/>
              <a:gd name="connsiteX85" fmla="*/ 6386800 w 12192000"/>
              <a:gd name="connsiteY85" fmla="*/ 4715431 h 5096785"/>
              <a:gd name="connsiteX86" fmla="*/ 6382703 w 12192000"/>
              <a:gd name="connsiteY86" fmla="*/ 4717930 h 5096785"/>
              <a:gd name="connsiteX87" fmla="*/ 6356495 w 12192000"/>
              <a:gd name="connsiteY87" fmla="*/ 4717843 h 5096785"/>
              <a:gd name="connsiteX88" fmla="*/ 6343628 w 12192000"/>
              <a:gd name="connsiteY88" fmla="*/ 4719161 h 5096785"/>
              <a:gd name="connsiteX89" fmla="*/ 6338605 w 12192000"/>
              <a:gd name="connsiteY89" fmla="*/ 4716723 h 5096785"/>
              <a:gd name="connsiteX90" fmla="*/ 6320318 w 12192000"/>
              <a:gd name="connsiteY90" fmla="*/ 4720095 h 5096785"/>
              <a:gd name="connsiteX91" fmla="*/ 6318742 w 12192000"/>
              <a:gd name="connsiteY91" fmla="*/ 4721541 h 5096785"/>
              <a:gd name="connsiteX92" fmla="*/ 6301708 w 12192000"/>
              <a:gd name="connsiteY92" fmla="*/ 4720380 h 5096785"/>
              <a:gd name="connsiteX93" fmla="*/ 6285082 w 12192000"/>
              <a:gd name="connsiteY93" fmla="*/ 4714639 h 5096785"/>
              <a:gd name="connsiteX94" fmla="*/ 6136936 w 12192000"/>
              <a:gd name="connsiteY94" fmla="*/ 4758246 h 5096785"/>
              <a:gd name="connsiteX95" fmla="*/ 5988578 w 12192000"/>
              <a:gd name="connsiteY95" fmla="*/ 4754427 h 5096785"/>
              <a:gd name="connsiteX96" fmla="*/ 5908701 w 12192000"/>
              <a:gd name="connsiteY96" fmla="*/ 4779160 h 5096785"/>
              <a:gd name="connsiteX97" fmla="*/ 5892219 w 12192000"/>
              <a:gd name="connsiteY97" fmla="*/ 4807892 h 5096785"/>
              <a:gd name="connsiteX98" fmla="*/ 5683612 w 12192000"/>
              <a:gd name="connsiteY98" fmla="*/ 4848770 h 5096785"/>
              <a:gd name="connsiteX99" fmla="*/ 5635111 w 12192000"/>
              <a:gd name="connsiteY99" fmla="*/ 4868888 h 5096785"/>
              <a:gd name="connsiteX100" fmla="*/ 5582652 w 12192000"/>
              <a:gd name="connsiteY100" fmla="*/ 4866836 h 5096785"/>
              <a:gd name="connsiteX101" fmla="*/ 5567213 w 12192000"/>
              <a:gd name="connsiteY101" fmla="*/ 4878769 h 5096785"/>
              <a:gd name="connsiteX102" fmla="*/ 5564659 w 12192000"/>
              <a:gd name="connsiteY102" fmla="*/ 4881042 h 5096785"/>
              <a:gd name="connsiteX103" fmla="*/ 5552102 w 12192000"/>
              <a:gd name="connsiteY103" fmla="*/ 4885426 h 5096785"/>
              <a:gd name="connsiteX104" fmla="*/ 5551475 w 12192000"/>
              <a:gd name="connsiteY104" fmla="*/ 4892560 h 5096785"/>
              <a:gd name="connsiteX105" fmla="*/ 5534664 w 12192000"/>
              <a:gd name="connsiteY105" fmla="*/ 4903385 h 5096785"/>
              <a:gd name="connsiteX106" fmla="*/ 5510737 w 12192000"/>
              <a:gd name="connsiteY106" fmla="*/ 4909807 h 5096785"/>
              <a:gd name="connsiteX107" fmla="*/ 5393901 w 12192000"/>
              <a:gd name="connsiteY107" fmla="*/ 4933709 h 5096785"/>
              <a:gd name="connsiteX108" fmla="*/ 5325782 w 12192000"/>
              <a:gd name="connsiteY108" fmla="*/ 4951789 h 5096785"/>
              <a:gd name="connsiteX109" fmla="*/ 5302703 w 12192000"/>
              <a:gd name="connsiteY109" fmla="*/ 4964590 h 5096785"/>
              <a:gd name="connsiteX110" fmla="*/ 5268591 w 12192000"/>
              <a:gd name="connsiteY110" fmla="*/ 4978479 h 5096785"/>
              <a:gd name="connsiteX111" fmla="*/ 5210559 w 12192000"/>
              <a:gd name="connsiteY111" fmla="*/ 5007585 h 5096785"/>
              <a:gd name="connsiteX112" fmla="*/ 5177597 w 12192000"/>
              <a:gd name="connsiteY112" fmla="*/ 5015926 h 5096785"/>
              <a:gd name="connsiteX113" fmla="*/ 5160569 w 12192000"/>
              <a:gd name="connsiteY113" fmla="*/ 5025681 h 5096785"/>
              <a:gd name="connsiteX114" fmla="*/ 5152748 w 12192000"/>
              <a:gd name="connsiteY114" fmla="*/ 5026569 h 5096785"/>
              <a:gd name="connsiteX115" fmla="*/ 5127678 w 12192000"/>
              <a:gd name="connsiteY115" fmla="*/ 5032947 h 5096785"/>
              <a:gd name="connsiteX116" fmla="*/ 5113147 w 12192000"/>
              <a:gd name="connsiteY116" fmla="*/ 5035818 h 5096785"/>
              <a:gd name="connsiteX117" fmla="*/ 5107301 w 12192000"/>
              <a:gd name="connsiteY117" fmla="*/ 5036672 h 5096785"/>
              <a:gd name="connsiteX118" fmla="*/ 5093215 w 12192000"/>
              <a:gd name="connsiteY118" fmla="*/ 5032880 h 5096785"/>
              <a:gd name="connsiteX119" fmla="*/ 5077058 w 12192000"/>
              <a:gd name="connsiteY119" fmla="*/ 5038681 h 5096785"/>
              <a:gd name="connsiteX120" fmla="*/ 5057349 w 12192000"/>
              <a:gd name="connsiteY120" fmla="*/ 5036015 h 5096785"/>
              <a:gd name="connsiteX121" fmla="*/ 5053945 w 12192000"/>
              <a:gd name="connsiteY121" fmla="*/ 5041952 h 5096785"/>
              <a:gd name="connsiteX122" fmla="*/ 5040021 w 12192000"/>
              <a:gd name="connsiteY122" fmla="*/ 5050052 h 5096785"/>
              <a:gd name="connsiteX123" fmla="*/ 5025913 w 12192000"/>
              <a:gd name="connsiteY123" fmla="*/ 5046535 h 5096785"/>
              <a:gd name="connsiteX124" fmla="*/ 4998218 w 12192000"/>
              <a:gd name="connsiteY124" fmla="*/ 5048065 h 5096785"/>
              <a:gd name="connsiteX125" fmla="*/ 4991008 w 12192000"/>
              <a:gd name="connsiteY125" fmla="*/ 5050439 h 5096785"/>
              <a:gd name="connsiteX126" fmla="*/ 4963503 w 12192000"/>
              <a:gd name="connsiteY126" fmla="*/ 5047575 h 5096785"/>
              <a:gd name="connsiteX127" fmla="*/ 4921053 w 12192000"/>
              <a:gd name="connsiteY127" fmla="*/ 5048925 h 5096785"/>
              <a:gd name="connsiteX128" fmla="*/ 4873420 w 12192000"/>
              <a:gd name="connsiteY128" fmla="*/ 5054929 h 5096785"/>
              <a:gd name="connsiteX129" fmla="*/ 4858825 w 12192000"/>
              <a:gd name="connsiteY129" fmla="*/ 5051329 h 5096785"/>
              <a:gd name="connsiteX130" fmla="*/ 4769340 w 12192000"/>
              <a:gd name="connsiteY130" fmla="*/ 5053090 h 5096785"/>
              <a:gd name="connsiteX131" fmla="*/ 4744152 w 12192000"/>
              <a:gd name="connsiteY131" fmla="*/ 5053391 h 5096785"/>
              <a:gd name="connsiteX132" fmla="*/ 4723556 w 12192000"/>
              <a:gd name="connsiteY132" fmla="*/ 5059633 h 5096785"/>
              <a:gd name="connsiteX133" fmla="*/ 4719699 w 12192000"/>
              <a:gd name="connsiteY133" fmla="*/ 5066298 h 5096785"/>
              <a:gd name="connsiteX134" fmla="*/ 4706016 w 12192000"/>
              <a:gd name="connsiteY134" fmla="*/ 5067422 h 5096785"/>
              <a:gd name="connsiteX135" fmla="*/ 4702593 w 12192000"/>
              <a:gd name="connsiteY135" fmla="*/ 5068973 h 5096785"/>
              <a:gd name="connsiteX136" fmla="*/ 4682766 w 12192000"/>
              <a:gd name="connsiteY136" fmla="*/ 5076609 h 5096785"/>
              <a:gd name="connsiteX137" fmla="*/ 4634960 w 12192000"/>
              <a:gd name="connsiteY137" fmla="*/ 5061852 h 5096785"/>
              <a:gd name="connsiteX138" fmla="*/ 4580645 w 12192000"/>
              <a:gd name="connsiteY138" fmla="*/ 5069246 h 5096785"/>
              <a:gd name="connsiteX139" fmla="*/ 4368005 w 12192000"/>
              <a:gd name="connsiteY139" fmla="*/ 5057426 h 5096785"/>
              <a:gd name="connsiteX140" fmla="*/ 4339489 w 12192000"/>
              <a:gd name="connsiteY140" fmla="*/ 5080858 h 5096785"/>
              <a:gd name="connsiteX141" fmla="*/ 4253895 w 12192000"/>
              <a:gd name="connsiteY141" fmla="*/ 5085008 h 5096785"/>
              <a:gd name="connsiteX142" fmla="*/ 4117780 w 12192000"/>
              <a:gd name="connsiteY142" fmla="*/ 5045175 h 5096785"/>
              <a:gd name="connsiteX143" fmla="*/ 3960074 w 12192000"/>
              <a:gd name="connsiteY143" fmla="*/ 5050708 h 5096785"/>
              <a:gd name="connsiteX144" fmla="*/ 3947260 w 12192000"/>
              <a:gd name="connsiteY144" fmla="*/ 5041167 h 5096785"/>
              <a:gd name="connsiteX145" fmla="*/ 3931969 w 12192000"/>
              <a:gd name="connsiteY145" fmla="*/ 5035902 h 5096785"/>
              <a:gd name="connsiteX146" fmla="*/ 3929836 w 12192000"/>
              <a:gd name="connsiteY146" fmla="*/ 5036901 h 5096785"/>
              <a:gd name="connsiteX147" fmla="*/ 3911296 w 12192000"/>
              <a:gd name="connsiteY147" fmla="*/ 5035663 h 5096785"/>
              <a:gd name="connsiteX148" fmla="*/ 3907746 w 12192000"/>
              <a:gd name="connsiteY148" fmla="*/ 5032107 h 5096785"/>
              <a:gd name="connsiteX149" fmla="*/ 3895182 w 12192000"/>
              <a:gd name="connsiteY149" fmla="*/ 5030229 h 5096785"/>
              <a:gd name="connsiteX150" fmla="*/ 3870866 w 12192000"/>
              <a:gd name="connsiteY150" fmla="*/ 5023753 h 5096785"/>
              <a:gd name="connsiteX151" fmla="*/ 3865913 w 12192000"/>
              <a:gd name="connsiteY151" fmla="*/ 5025143 h 5096785"/>
              <a:gd name="connsiteX152" fmla="*/ 3828606 w 12192000"/>
              <a:gd name="connsiteY152" fmla="*/ 5019426 h 5096785"/>
              <a:gd name="connsiteX153" fmla="*/ 3827901 w 12192000"/>
              <a:gd name="connsiteY153" fmla="*/ 5020583 h 5096785"/>
              <a:gd name="connsiteX154" fmla="*/ 3816543 w 12192000"/>
              <a:gd name="connsiteY154" fmla="*/ 5024366 h 5096785"/>
              <a:gd name="connsiteX155" fmla="*/ 3795278 w 12192000"/>
              <a:gd name="connsiteY155" fmla="*/ 5028779 h 5096785"/>
              <a:gd name="connsiteX156" fmla="*/ 3743858 w 12192000"/>
              <a:gd name="connsiteY156" fmla="*/ 5054237 h 5096785"/>
              <a:gd name="connsiteX157" fmla="*/ 3704945 w 12192000"/>
              <a:gd name="connsiteY157" fmla="*/ 5048413 h 5096785"/>
              <a:gd name="connsiteX158" fmla="*/ 3696992 w 12192000"/>
              <a:gd name="connsiteY158" fmla="*/ 5047914 h 5096785"/>
              <a:gd name="connsiteX159" fmla="*/ 3696780 w 12192000"/>
              <a:gd name="connsiteY159" fmla="*/ 5048181 h 5096785"/>
              <a:gd name="connsiteX160" fmla="*/ 3688290 w 12192000"/>
              <a:gd name="connsiteY160" fmla="*/ 5048204 h 5096785"/>
              <a:gd name="connsiteX161" fmla="*/ 3682486 w 12192000"/>
              <a:gd name="connsiteY161" fmla="*/ 5047000 h 5096785"/>
              <a:gd name="connsiteX162" fmla="*/ 3667056 w 12192000"/>
              <a:gd name="connsiteY162" fmla="*/ 5046030 h 5096785"/>
              <a:gd name="connsiteX163" fmla="*/ 3661403 w 12192000"/>
              <a:gd name="connsiteY163" fmla="*/ 5047537 h 5096785"/>
              <a:gd name="connsiteX164" fmla="*/ 3658673 w 12192000"/>
              <a:gd name="connsiteY164" fmla="*/ 5050790 h 5096785"/>
              <a:gd name="connsiteX165" fmla="*/ 3657333 w 12192000"/>
              <a:gd name="connsiteY165" fmla="*/ 5050325 h 5096785"/>
              <a:gd name="connsiteX166" fmla="*/ 3626778 w 12192000"/>
              <a:gd name="connsiteY166" fmla="*/ 5057882 h 5096785"/>
              <a:gd name="connsiteX167" fmla="*/ 3560067 w 12192000"/>
              <a:gd name="connsiteY167" fmla="*/ 5064266 h 5096785"/>
              <a:gd name="connsiteX168" fmla="*/ 3522641 w 12192000"/>
              <a:gd name="connsiteY168" fmla="*/ 5063654 h 5096785"/>
              <a:gd name="connsiteX169" fmla="*/ 3419275 w 12192000"/>
              <a:gd name="connsiteY169" fmla="*/ 5066646 h 5096785"/>
              <a:gd name="connsiteX170" fmla="*/ 3314869 w 12192000"/>
              <a:gd name="connsiteY170" fmla="*/ 5073197 h 5096785"/>
              <a:gd name="connsiteX171" fmla="*/ 3259088 w 12192000"/>
              <a:gd name="connsiteY171" fmla="*/ 5096363 h 5096785"/>
              <a:gd name="connsiteX172" fmla="*/ 3253104 w 12192000"/>
              <a:gd name="connsiteY172" fmla="*/ 5096785 h 5096785"/>
              <a:gd name="connsiteX173" fmla="*/ 3238751 w 12192000"/>
              <a:gd name="connsiteY173" fmla="*/ 5092996 h 5096785"/>
              <a:gd name="connsiteX174" fmla="*/ 3233681 w 12192000"/>
              <a:gd name="connsiteY174" fmla="*/ 5090758 h 5096785"/>
              <a:gd name="connsiteX175" fmla="*/ 3225562 w 12192000"/>
              <a:gd name="connsiteY175" fmla="*/ 5089215 h 5096785"/>
              <a:gd name="connsiteX176" fmla="*/ 3225260 w 12192000"/>
              <a:gd name="connsiteY176" fmla="*/ 5089437 h 5096785"/>
              <a:gd name="connsiteX177" fmla="*/ 3217859 w 12192000"/>
              <a:gd name="connsiteY177" fmla="*/ 5087484 h 5096785"/>
              <a:gd name="connsiteX178" fmla="*/ 3182980 w 12192000"/>
              <a:gd name="connsiteY178" fmla="*/ 5074650 h 5096785"/>
              <a:gd name="connsiteX179" fmla="*/ 3123938 w 12192000"/>
              <a:gd name="connsiteY179" fmla="*/ 5089912 h 5096785"/>
              <a:gd name="connsiteX180" fmla="*/ 3101912 w 12192000"/>
              <a:gd name="connsiteY180" fmla="*/ 5090281 h 5096785"/>
              <a:gd name="connsiteX181" fmla="*/ 3089591 w 12192000"/>
              <a:gd name="connsiteY181" fmla="*/ 5091865 h 5096785"/>
              <a:gd name="connsiteX182" fmla="*/ 3088465 w 12192000"/>
              <a:gd name="connsiteY182" fmla="*/ 5092858 h 5096785"/>
              <a:gd name="connsiteX183" fmla="*/ 3055081 w 12192000"/>
              <a:gd name="connsiteY183" fmla="*/ 5080424 h 5096785"/>
              <a:gd name="connsiteX184" fmla="*/ 3049807 w 12192000"/>
              <a:gd name="connsiteY184" fmla="*/ 5080860 h 5096785"/>
              <a:gd name="connsiteX185" fmla="*/ 3029122 w 12192000"/>
              <a:gd name="connsiteY185" fmla="*/ 5070085 h 5096785"/>
              <a:gd name="connsiteX186" fmla="*/ 3017862 w 12192000"/>
              <a:gd name="connsiteY186" fmla="*/ 5065942 h 5096785"/>
              <a:gd name="connsiteX187" fmla="*/ 3015868 w 12192000"/>
              <a:gd name="connsiteY187" fmla="*/ 5061832 h 5096785"/>
              <a:gd name="connsiteX188" fmla="*/ 2998644 w 12192000"/>
              <a:gd name="connsiteY188" fmla="*/ 5057210 h 5096785"/>
              <a:gd name="connsiteX189" fmla="*/ 2996219 w 12192000"/>
              <a:gd name="connsiteY189" fmla="*/ 5057788 h 5096785"/>
              <a:gd name="connsiteX190" fmla="*/ 2983676 w 12192000"/>
              <a:gd name="connsiteY190" fmla="*/ 5049852 h 5096785"/>
              <a:gd name="connsiteX191" fmla="*/ 2903609 w 12192000"/>
              <a:gd name="connsiteY191" fmla="*/ 4998457 h 5096785"/>
              <a:gd name="connsiteX192" fmla="*/ 2758830 w 12192000"/>
              <a:gd name="connsiteY192" fmla="*/ 4974760 h 5096785"/>
              <a:gd name="connsiteX193" fmla="*/ 2532669 w 12192000"/>
              <a:gd name="connsiteY193" fmla="*/ 4940573 h 5096785"/>
              <a:gd name="connsiteX194" fmla="*/ 2389931 w 12192000"/>
              <a:gd name="connsiteY194" fmla="*/ 4905785 h 5096785"/>
              <a:gd name="connsiteX195" fmla="*/ 2335186 w 12192000"/>
              <a:gd name="connsiteY195" fmla="*/ 4902957 h 5096785"/>
              <a:gd name="connsiteX196" fmla="*/ 2295307 w 12192000"/>
              <a:gd name="connsiteY196" fmla="*/ 4879800 h 5096785"/>
              <a:gd name="connsiteX197" fmla="*/ 2273393 w 12192000"/>
              <a:gd name="connsiteY197" fmla="*/ 4883565 h 5096785"/>
              <a:gd name="connsiteX198" fmla="*/ 2269523 w 12192000"/>
              <a:gd name="connsiteY198" fmla="*/ 4884442 h 5096785"/>
              <a:gd name="connsiteX199" fmla="*/ 2256015 w 12192000"/>
              <a:gd name="connsiteY199" fmla="*/ 4883014 h 5096785"/>
              <a:gd name="connsiteX200" fmla="*/ 2249731 w 12192000"/>
              <a:gd name="connsiteY200" fmla="*/ 4888778 h 5096785"/>
              <a:gd name="connsiteX201" fmla="*/ 2227629 w 12192000"/>
              <a:gd name="connsiteY201" fmla="*/ 4891047 h 5096785"/>
              <a:gd name="connsiteX202" fmla="*/ 2203460 w 12192000"/>
              <a:gd name="connsiteY202" fmla="*/ 4886696 h 5096785"/>
              <a:gd name="connsiteX203" fmla="*/ 2091528 w 12192000"/>
              <a:gd name="connsiteY203" fmla="*/ 4859155 h 5096785"/>
              <a:gd name="connsiteX204" fmla="*/ 2022901 w 12192000"/>
              <a:gd name="connsiteY204" fmla="*/ 4846594 h 5096785"/>
              <a:gd name="connsiteX205" fmla="*/ 1994227 w 12192000"/>
              <a:gd name="connsiteY205" fmla="*/ 4847973 h 5096785"/>
              <a:gd name="connsiteX206" fmla="*/ 1955936 w 12192000"/>
              <a:gd name="connsiteY206" fmla="*/ 4845765 h 5096785"/>
              <a:gd name="connsiteX207" fmla="*/ 1741924 w 12192000"/>
              <a:gd name="connsiteY207" fmla="*/ 4808054 h 5096785"/>
              <a:gd name="connsiteX208" fmla="*/ 1734410 w 12192000"/>
              <a:gd name="connsiteY208" fmla="*/ 4811675 h 5096785"/>
              <a:gd name="connsiteX209" fmla="*/ 1691423 w 12192000"/>
              <a:gd name="connsiteY209" fmla="*/ 4802777 h 5096785"/>
              <a:gd name="connsiteX210" fmla="*/ 1554504 w 12192000"/>
              <a:gd name="connsiteY210" fmla="*/ 4739985 h 5096785"/>
              <a:gd name="connsiteX211" fmla="*/ 1470119 w 12192000"/>
              <a:gd name="connsiteY211" fmla="*/ 4723470 h 5096785"/>
              <a:gd name="connsiteX212" fmla="*/ 1437967 w 12192000"/>
              <a:gd name="connsiteY212" fmla="*/ 4722710 h 5096785"/>
              <a:gd name="connsiteX213" fmla="*/ 1384234 w 12192000"/>
              <a:gd name="connsiteY213" fmla="*/ 4721117 h 5096785"/>
              <a:gd name="connsiteX214" fmla="*/ 1338647 w 12192000"/>
              <a:gd name="connsiteY214" fmla="*/ 4732483 h 5096785"/>
              <a:gd name="connsiteX215" fmla="*/ 1295869 w 12192000"/>
              <a:gd name="connsiteY215" fmla="*/ 4726175 h 5096785"/>
              <a:gd name="connsiteX216" fmla="*/ 1292949 w 12192000"/>
              <a:gd name="connsiteY216" fmla="*/ 4708469 h 5096785"/>
              <a:gd name="connsiteX217" fmla="*/ 1244908 w 12192000"/>
              <a:gd name="connsiteY217" fmla="*/ 4706993 h 5096785"/>
              <a:gd name="connsiteX218" fmla="*/ 1171266 w 12192000"/>
              <a:gd name="connsiteY218" fmla="*/ 4706535 h 5096785"/>
              <a:gd name="connsiteX219" fmla="*/ 1160868 w 12192000"/>
              <a:gd name="connsiteY219" fmla="*/ 4701936 h 5096785"/>
              <a:gd name="connsiteX220" fmla="*/ 1147599 w 12192000"/>
              <a:gd name="connsiteY220" fmla="*/ 4714833 h 5096785"/>
              <a:gd name="connsiteX221" fmla="*/ 1119603 w 12192000"/>
              <a:gd name="connsiteY221" fmla="*/ 4721303 h 5096785"/>
              <a:gd name="connsiteX222" fmla="*/ 997851 w 12192000"/>
              <a:gd name="connsiteY222" fmla="*/ 4722336 h 5096785"/>
              <a:gd name="connsiteX223" fmla="*/ 976455 w 12192000"/>
              <a:gd name="connsiteY223" fmla="*/ 4726407 h 5096785"/>
              <a:gd name="connsiteX224" fmla="*/ 949939 w 12192000"/>
              <a:gd name="connsiteY224" fmla="*/ 4719699 h 5096785"/>
              <a:gd name="connsiteX225" fmla="*/ 894148 w 12192000"/>
              <a:gd name="connsiteY225" fmla="*/ 4710406 h 5096785"/>
              <a:gd name="connsiteX226" fmla="*/ 857990 w 12192000"/>
              <a:gd name="connsiteY226" fmla="*/ 4696844 h 5096785"/>
              <a:gd name="connsiteX227" fmla="*/ 848649 w 12192000"/>
              <a:gd name="connsiteY227" fmla="*/ 4704021 h 5096785"/>
              <a:gd name="connsiteX228" fmla="*/ 826436 w 12192000"/>
              <a:gd name="connsiteY228" fmla="*/ 4707421 h 5096785"/>
              <a:gd name="connsiteX229" fmla="*/ 733052 w 12192000"/>
              <a:gd name="connsiteY229" fmla="*/ 4701884 h 5096785"/>
              <a:gd name="connsiteX230" fmla="*/ 716185 w 12192000"/>
              <a:gd name="connsiteY230" fmla="*/ 4703827 h 5096785"/>
              <a:gd name="connsiteX231" fmla="*/ 696663 w 12192000"/>
              <a:gd name="connsiteY231" fmla="*/ 4697420 h 5096785"/>
              <a:gd name="connsiteX232" fmla="*/ 582722 w 12192000"/>
              <a:gd name="connsiteY232" fmla="*/ 4658637 h 5096785"/>
              <a:gd name="connsiteX233" fmla="*/ 581118 w 12192000"/>
              <a:gd name="connsiteY233" fmla="*/ 4654120 h 5096785"/>
              <a:gd name="connsiteX234" fmla="*/ 546453 w 12192000"/>
              <a:gd name="connsiteY234" fmla="*/ 4652542 h 5096785"/>
              <a:gd name="connsiteX235" fmla="*/ 536773 w 12192000"/>
              <a:gd name="connsiteY235" fmla="*/ 4644609 h 5096785"/>
              <a:gd name="connsiteX236" fmla="*/ 518899 w 12192000"/>
              <a:gd name="connsiteY236" fmla="*/ 4642839 h 5096785"/>
              <a:gd name="connsiteX237" fmla="*/ 388896 w 12192000"/>
              <a:gd name="connsiteY237" fmla="*/ 4619173 h 5096785"/>
              <a:gd name="connsiteX238" fmla="*/ 366479 w 12192000"/>
              <a:gd name="connsiteY238" fmla="*/ 4618896 h 5096785"/>
              <a:gd name="connsiteX239" fmla="*/ 342781 w 12192000"/>
              <a:gd name="connsiteY239" fmla="*/ 4601239 h 5096785"/>
              <a:gd name="connsiteX240" fmla="*/ 255925 w 12192000"/>
              <a:gd name="connsiteY240" fmla="*/ 4598685 h 5096785"/>
              <a:gd name="connsiteX241" fmla="*/ 226919 w 12192000"/>
              <a:gd name="connsiteY241" fmla="*/ 4598460 h 5096785"/>
              <a:gd name="connsiteX242" fmla="*/ 213925 w 12192000"/>
              <a:gd name="connsiteY242" fmla="*/ 4597783 h 5096785"/>
              <a:gd name="connsiteX243" fmla="*/ 215196 w 12192000"/>
              <a:gd name="connsiteY243" fmla="*/ 4588576 h 5096785"/>
              <a:gd name="connsiteX244" fmla="*/ 180214 w 12192000"/>
              <a:gd name="connsiteY244" fmla="*/ 4583701 h 5096785"/>
              <a:gd name="connsiteX245" fmla="*/ 83203 w 12192000"/>
              <a:gd name="connsiteY245" fmla="*/ 4531664 h 5096785"/>
              <a:gd name="connsiteX246" fmla="*/ 4106 w 12192000"/>
              <a:gd name="connsiteY246" fmla="*/ 4517202 h 5096785"/>
              <a:gd name="connsiteX247" fmla="*/ 0 w 12192000"/>
              <a:gd name="connsiteY247" fmla="*/ 4516084 h 5096785"/>
              <a:gd name="connsiteX248" fmla="*/ 0 w 12192000"/>
              <a:gd name="connsiteY248"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697102 w 12192000"/>
              <a:gd name="connsiteY75" fmla="*/ 4595916 h 5096785"/>
              <a:gd name="connsiteX76" fmla="*/ 6574528 w 12192000"/>
              <a:gd name="connsiteY76" fmla="*/ 4641155 h 5096785"/>
              <a:gd name="connsiteX77" fmla="*/ 6573036 w 12192000"/>
              <a:gd name="connsiteY77" fmla="*/ 4641049 h 5096785"/>
              <a:gd name="connsiteX78" fmla="*/ 6571920 w 12192000"/>
              <a:gd name="connsiteY78" fmla="*/ 4644739 h 5096785"/>
              <a:gd name="connsiteX79" fmla="*/ 6552021 w 12192000"/>
              <a:gd name="connsiteY79" fmla="*/ 4650379 h 5096785"/>
              <a:gd name="connsiteX80" fmla="*/ 6545925 w 12192000"/>
              <a:gd name="connsiteY80" fmla="*/ 4650675 h 5096785"/>
              <a:gd name="connsiteX81" fmla="*/ 6537822 w 12192000"/>
              <a:gd name="connsiteY81" fmla="*/ 4652769 h 5096785"/>
              <a:gd name="connsiteX82" fmla="*/ 6537743 w 12192000"/>
              <a:gd name="connsiteY82" fmla="*/ 4653068 h 5096785"/>
              <a:gd name="connsiteX83" fmla="*/ 6490057 w 12192000"/>
              <a:gd name="connsiteY83" fmla="*/ 4658624 h 5096785"/>
              <a:gd name="connsiteX84" fmla="*/ 6386800 w 12192000"/>
              <a:gd name="connsiteY84" fmla="*/ 4715431 h 5096785"/>
              <a:gd name="connsiteX85" fmla="*/ 6382703 w 12192000"/>
              <a:gd name="connsiteY85" fmla="*/ 4717930 h 5096785"/>
              <a:gd name="connsiteX86" fmla="*/ 6356495 w 12192000"/>
              <a:gd name="connsiteY86" fmla="*/ 4717843 h 5096785"/>
              <a:gd name="connsiteX87" fmla="*/ 6343628 w 12192000"/>
              <a:gd name="connsiteY87" fmla="*/ 4719161 h 5096785"/>
              <a:gd name="connsiteX88" fmla="*/ 6338605 w 12192000"/>
              <a:gd name="connsiteY88" fmla="*/ 4716723 h 5096785"/>
              <a:gd name="connsiteX89" fmla="*/ 6320318 w 12192000"/>
              <a:gd name="connsiteY89" fmla="*/ 4720095 h 5096785"/>
              <a:gd name="connsiteX90" fmla="*/ 6318742 w 12192000"/>
              <a:gd name="connsiteY90" fmla="*/ 4721541 h 5096785"/>
              <a:gd name="connsiteX91" fmla="*/ 6301708 w 12192000"/>
              <a:gd name="connsiteY91" fmla="*/ 4720380 h 5096785"/>
              <a:gd name="connsiteX92" fmla="*/ 6285082 w 12192000"/>
              <a:gd name="connsiteY92" fmla="*/ 4714639 h 5096785"/>
              <a:gd name="connsiteX93" fmla="*/ 6136936 w 12192000"/>
              <a:gd name="connsiteY93" fmla="*/ 4758246 h 5096785"/>
              <a:gd name="connsiteX94" fmla="*/ 5988578 w 12192000"/>
              <a:gd name="connsiteY94" fmla="*/ 4754427 h 5096785"/>
              <a:gd name="connsiteX95" fmla="*/ 5908701 w 12192000"/>
              <a:gd name="connsiteY95" fmla="*/ 4779160 h 5096785"/>
              <a:gd name="connsiteX96" fmla="*/ 5892219 w 12192000"/>
              <a:gd name="connsiteY96" fmla="*/ 4807892 h 5096785"/>
              <a:gd name="connsiteX97" fmla="*/ 5683612 w 12192000"/>
              <a:gd name="connsiteY97" fmla="*/ 4848770 h 5096785"/>
              <a:gd name="connsiteX98" fmla="*/ 5635111 w 12192000"/>
              <a:gd name="connsiteY98" fmla="*/ 4868888 h 5096785"/>
              <a:gd name="connsiteX99" fmla="*/ 5582652 w 12192000"/>
              <a:gd name="connsiteY99" fmla="*/ 4866836 h 5096785"/>
              <a:gd name="connsiteX100" fmla="*/ 5567213 w 12192000"/>
              <a:gd name="connsiteY100" fmla="*/ 4878769 h 5096785"/>
              <a:gd name="connsiteX101" fmla="*/ 5564659 w 12192000"/>
              <a:gd name="connsiteY101" fmla="*/ 4881042 h 5096785"/>
              <a:gd name="connsiteX102" fmla="*/ 5552102 w 12192000"/>
              <a:gd name="connsiteY102" fmla="*/ 4885426 h 5096785"/>
              <a:gd name="connsiteX103" fmla="*/ 5551475 w 12192000"/>
              <a:gd name="connsiteY103" fmla="*/ 4892560 h 5096785"/>
              <a:gd name="connsiteX104" fmla="*/ 5534664 w 12192000"/>
              <a:gd name="connsiteY104" fmla="*/ 4903385 h 5096785"/>
              <a:gd name="connsiteX105" fmla="*/ 5510737 w 12192000"/>
              <a:gd name="connsiteY105" fmla="*/ 4909807 h 5096785"/>
              <a:gd name="connsiteX106" fmla="*/ 5393901 w 12192000"/>
              <a:gd name="connsiteY106" fmla="*/ 4933709 h 5096785"/>
              <a:gd name="connsiteX107" fmla="*/ 5325782 w 12192000"/>
              <a:gd name="connsiteY107" fmla="*/ 4951789 h 5096785"/>
              <a:gd name="connsiteX108" fmla="*/ 5302703 w 12192000"/>
              <a:gd name="connsiteY108" fmla="*/ 4964590 h 5096785"/>
              <a:gd name="connsiteX109" fmla="*/ 5268591 w 12192000"/>
              <a:gd name="connsiteY109" fmla="*/ 4978479 h 5096785"/>
              <a:gd name="connsiteX110" fmla="*/ 5210559 w 12192000"/>
              <a:gd name="connsiteY110" fmla="*/ 5007585 h 5096785"/>
              <a:gd name="connsiteX111" fmla="*/ 5177597 w 12192000"/>
              <a:gd name="connsiteY111" fmla="*/ 5015926 h 5096785"/>
              <a:gd name="connsiteX112" fmla="*/ 5160569 w 12192000"/>
              <a:gd name="connsiteY112" fmla="*/ 5025681 h 5096785"/>
              <a:gd name="connsiteX113" fmla="*/ 5152748 w 12192000"/>
              <a:gd name="connsiteY113" fmla="*/ 5026569 h 5096785"/>
              <a:gd name="connsiteX114" fmla="*/ 5127678 w 12192000"/>
              <a:gd name="connsiteY114" fmla="*/ 5032947 h 5096785"/>
              <a:gd name="connsiteX115" fmla="*/ 5113147 w 12192000"/>
              <a:gd name="connsiteY115" fmla="*/ 5035818 h 5096785"/>
              <a:gd name="connsiteX116" fmla="*/ 5107301 w 12192000"/>
              <a:gd name="connsiteY116" fmla="*/ 5036672 h 5096785"/>
              <a:gd name="connsiteX117" fmla="*/ 5093215 w 12192000"/>
              <a:gd name="connsiteY117" fmla="*/ 5032880 h 5096785"/>
              <a:gd name="connsiteX118" fmla="*/ 5077058 w 12192000"/>
              <a:gd name="connsiteY118" fmla="*/ 5038681 h 5096785"/>
              <a:gd name="connsiteX119" fmla="*/ 5057349 w 12192000"/>
              <a:gd name="connsiteY119" fmla="*/ 5036015 h 5096785"/>
              <a:gd name="connsiteX120" fmla="*/ 5053945 w 12192000"/>
              <a:gd name="connsiteY120" fmla="*/ 5041952 h 5096785"/>
              <a:gd name="connsiteX121" fmla="*/ 5040021 w 12192000"/>
              <a:gd name="connsiteY121" fmla="*/ 5050052 h 5096785"/>
              <a:gd name="connsiteX122" fmla="*/ 5025913 w 12192000"/>
              <a:gd name="connsiteY122" fmla="*/ 5046535 h 5096785"/>
              <a:gd name="connsiteX123" fmla="*/ 4998218 w 12192000"/>
              <a:gd name="connsiteY123" fmla="*/ 5048065 h 5096785"/>
              <a:gd name="connsiteX124" fmla="*/ 4991008 w 12192000"/>
              <a:gd name="connsiteY124" fmla="*/ 5050439 h 5096785"/>
              <a:gd name="connsiteX125" fmla="*/ 4963503 w 12192000"/>
              <a:gd name="connsiteY125" fmla="*/ 5047575 h 5096785"/>
              <a:gd name="connsiteX126" fmla="*/ 4921053 w 12192000"/>
              <a:gd name="connsiteY126" fmla="*/ 5048925 h 5096785"/>
              <a:gd name="connsiteX127" fmla="*/ 4873420 w 12192000"/>
              <a:gd name="connsiteY127" fmla="*/ 5054929 h 5096785"/>
              <a:gd name="connsiteX128" fmla="*/ 4858825 w 12192000"/>
              <a:gd name="connsiteY128" fmla="*/ 5051329 h 5096785"/>
              <a:gd name="connsiteX129" fmla="*/ 4769340 w 12192000"/>
              <a:gd name="connsiteY129" fmla="*/ 5053090 h 5096785"/>
              <a:gd name="connsiteX130" fmla="*/ 4744152 w 12192000"/>
              <a:gd name="connsiteY130" fmla="*/ 5053391 h 5096785"/>
              <a:gd name="connsiteX131" fmla="*/ 4723556 w 12192000"/>
              <a:gd name="connsiteY131" fmla="*/ 5059633 h 5096785"/>
              <a:gd name="connsiteX132" fmla="*/ 4719699 w 12192000"/>
              <a:gd name="connsiteY132" fmla="*/ 5066298 h 5096785"/>
              <a:gd name="connsiteX133" fmla="*/ 4706016 w 12192000"/>
              <a:gd name="connsiteY133" fmla="*/ 5067422 h 5096785"/>
              <a:gd name="connsiteX134" fmla="*/ 4702593 w 12192000"/>
              <a:gd name="connsiteY134" fmla="*/ 5068973 h 5096785"/>
              <a:gd name="connsiteX135" fmla="*/ 4682766 w 12192000"/>
              <a:gd name="connsiteY135" fmla="*/ 5076609 h 5096785"/>
              <a:gd name="connsiteX136" fmla="*/ 4634960 w 12192000"/>
              <a:gd name="connsiteY136" fmla="*/ 5061852 h 5096785"/>
              <a:gd name="connsiteX137" fmla="*/ 4580645 w 12192000"/>
              <a:gd name="connsiteY137" fmla="*/ 5069246 h 5096785"/>
              <a:gd name="connsiteX138" fmla="*/ 4368005 w 12192000"/>
              <a:gd name="connsiteY138" fmla="*/ 5057426 h 5096785"/>
              <a:gd name="connsiteX139" fmla="*/ 4339489 w 12192000"/>
              <a:gd name="connsiteY139" fmla="*/ 5080858 h 5096785"/>
              <a:gd name="connsiteX140" fmla="*/ 4253895 w 12192000"/>
              <a:gd name="connsiteY140" fmla="*/ 5085008 h 5096785"/>
              <a:gd name="connsiteX141" fmla="*/ 4117780 w 12192000"/>
              <a:gd name="connsiteY141" fmla="*/ 5045175 h 5096785"/>
              <a:gd name="connsiteX142" fmla="*/ 3960074 w 12192000"/>
              <a:gd name="connsiteY142" fmla="*/ 5050708 h 5096785"/>
              <a:gd name="connsiteX143" fmla="*/ 3947260 w 12192000"/>
              <a:gd name="connsiteY143" fmla="*/ 5041167 h 5096785"/>
              <a:gd name="connsiteX144" fmla="*/ 3931969 w 12192000"/>
              <a:gd name="connsiteY144" fmla="*/ 5035902 h 5096785"/>
              <a:gd name="connsiteX145" fmla="*/ 3929836 w 12192000"/>
              <a:gd name="connsiteY145" fmla="*/ 5036901 h 5096785"/>
              <a:gd name="connsiteX146" fmla="*/ 3911296 w 12192000"/>
              <a:gd name="connsiteY146" fmla="*/ 5035663 h 5096785"/>
              <a:gd name="connsiteX147" fmla="*/ 3907746 w 12192000"/>
              <a:gd name="connsiteY147" fmla="*/ 5032107 h 5096785"/>
              <a:gd name="connsiteX148" fmla="*/ 3895182 w 12192000"/>
              <a:gd name="connsiteY148" fmla="*/ 5030229 h 5096785"/>
              <a:gd name="connsiteX149" fmla="*/ 3870866 w 12192000"/>
              <a:gd name="connsiteY149" fmla="*/ 5023753 h 5096785"/>
              <a:gd name="connsiteX150" fmla="*/ 3865913 w 12192000"/>
              <a:gd name="connsiteY150" fmla="*/ 5025143 h 5096785"/>
              <a:gd name="connsiteX151" fmla="*/ 3828606 w 12192000"/>
              <a:gd name="connsiteY151" fmla="*/ 5019426 h 5096785"/>
              <a:gd name="connsiteX152" fmla="*/ 3827901 w 12192000"/>
              <a:gd name="connsiteY152" fmla="*/ 5020583 h 5096785"/>
              <a:gd name="connsiteX153" fmla="*/ 3816543 w 12192000"/>
              <a:gd name="connsiteY153" fmla="*/ 5024366 h 5096785"/>
              <a:gd name="connsiteX154" fmla="*/ 3795278 w 12192000"/>
              <a:gd name="connsiteY154" fmla="*/ 5028779 h 5096785"/>
              <a:gd name="connsiteX155" fmla="*/ 3743858 w 12192000"/>
              <a:gd name="connsiteY155" fmla="*/ 5054237 h 5096785"/>
              <a:gd name="connsiteX156" fmla="*/ 3704945 w 12192000"/>
              <a:gd name="connsiteY156" fmla="*/ 5048413 h 5096785"/>
              <a:gd name="connsiteX157" fmla="*/ 3696992 w 12192000"/>
              <a:gd name="connsiteY157" fmla="*/ 5047914 h 5096785"/>
              <a:gd name="connsiteX158" fmla="*/ 3696780 w 12192000"/>
              <a:gd name="connsiteY158" fmla="*/ 5048181 h 5096785"/>
              <a:gd name="connsiteX159" fmla="*/ 3688290 w 12192000"/>
              <a:gd name="connsiteY159" fmla="*/ 5048204 h 5096785"/>
              <a:gd name="connsiteX160" fmla="*/ 3682486 w 12192000"/>
              <a:gd name="connsiteY160" fmla="*/ 5047000 h 5096785"/>
              <a:gd name="connsiteX161" fmla="*/ 3667056 w 12192000"/>
              <a:gd name="connsiteY161" fmla="*/ 5046030 h 5096785"/>
              <a:gd name="connsiteX162" fmla="*/ 3661403 w 12192000"/>
              <a:gd name="connsiteY162" fmla="*/ 5047537 h 5096785"/>
              <a:gd name="connsiteX163" fmla="*/ 3658673 w 12192000"/>
              <a:gd name="connsiteY163" fmla="*/ 5050790 h 5096785"/>
              <a:gd name="connsiteX164" fmla="*/ 3657333 w 12192000"/>
              <a:gd name="connsiteY164" fmla="*/ 5050325 h 5096785"/>
              <a:gd name="connsiteX165" fmla="*/ 3626778 w 12192000"/>
              <a:gd name="connsiteY165" fmla="*/ 5057882 h 5096785"/>
              <a:gd name="connsiteX166" fmla="*/ 3560067 w 12192000"/>
              <a:gd name="connsiteY166" fmla="*/ 5064266 h 5096785"/>
              <a:gd name="connsiteX167" fmla="*/ 3522641 w 12192000"/>
              <a:gd name="connsiteY167" fmla="*/ 5063654 h 5096785"/>
              <a:gd name="connsiteX168" fmla="*/ 3419275 w 12192000"/>
              <a:gd name="connsiteY168" fmla="*/ 5066646 h 5096785"/>
              <a:gd name="connsiteX169" fmla="*/ 3314869 w 12192000"/>
              <a:gd name="connsiteY169" fmla="*/ 5073197 h 5096785"/>
              <a:gd name="connsiteX170" fmla="*/ 3259088 w 12192000"/>
              <a:gd name="connsiteY170" fmla="*/ 5096363 h 5096785"/>
              <a:gd name="connsiteX171" fmla="*/ 3253104 w 12192000"/>
              <a:gd name="connsiteY171" fmla="*/ 5096785 h 5096785"/>
              <a:gd name="connsiteX172" fmla="*/ 3238751 w 12192000"/>
              <a:gd name="connsiteY172" fmla="*/ 5092996 h 5096785"/>
              <a:gd name="connsiteX173" fmla="*/ 3233681 w 12192000"/>
              <a:gd name="connsiteY173" fmla="*/ 5090758 h 5096785"/>
              <a:gd name="connsiteX174" fmla="*/ 3225562 w 12192000"/>
              <a:gd name="connsiteY174" fmla="*/ 5089215 h 5096785"/>
              <a:gd name="connsiteX175" fmla="*/ 3225260 w 12192000"/>
              <a:gd name="connsiteY175" fmla="*/ 5089437 h 5096785"/>
              <a:gd name="connsiteX176" fmla="*/ 3217859 w 12192000"/>
              <a:gd name="connsiteY176" fmla="*/ 5087484 h 5096785"/>
              <a:gd name="connsiteX177" fmla="*/ 3182980 w 12192000"/>
              <a:gd name="connsiteY177" fmla="*/ 5074650 h 5096785"/>
              <a:gd name="connsiteX178" fmla="*/ 3123938 w 12192000"/>
              <a:gd name="connsiteY178" fmla="*/ 5089912 h 5096785"/>
              <a:gd name="connsiteX179" fmla="*/ 3101912 w 12192000"/>
              <a:gd name="connsiteY179" fmla="*/ 5090281 h 5096785"/>
              <a:gd name="connsiteX180" fmla="*/ 3089591 w 12192000"/>
              <a:gd name="connsiteY180" fmla="*/ 5091865 h 5096785"/>
              <a:gd name="connsiteX181" fmla="*/ 3088465 w 12192000"/>
              <a:gd name="connsiteY181" fmla="*/ 5092858 h 5096785"/>
              <a:gd name="connsiteX182" fmla="*/ 3055081 w 12192000"/>
              <a:gd name="connsiteY182" fmla="*/ 5080424 h 5096785"/>
              <a:gd name="connsiteX183" fmla="*/ 3049807 w 12192000"/>
              <a:gd name="connsiteY183" fmla="*/ 5080860 h 5096785"/>
              <a:gd name="connsiteX184" fmla="*/ 3029122 w 12192000"/>
              <a:gd name="connsiteY184" fmla="*/ 5070085 h 5096785"/>
              <a:gd name="connsiteX185" fmla="*/ 3017862 w 12192000"/>
              <a:gd name="connsiteY185" fmla="*/ 5065942 h 5096785"/>
              <a:gd name="connsiteX186" fmla="*/ 3015868 w 12192000"/>
              <a:gd name="connsiteY186" fmla="*/ 5061832 h 5096785"/>
              <a:gd name="connsiteX187" fmla="*/ 2998644 w 12192000"/>
              <a:gd name="connsiteY187" fmla="*/ 5057210 h 5096785"/>
              <a:gd name="connsiteX188" fmla="*/ 2996219 w 12192000"/>
              <a:gd name="connsiteY188" fmla="*/ 5057788 h 5096785"/>
              <a:gd name="connsiteX189" fmla="*/ 2983676 w 12192000"/>
              <a:gd name="connsiteY189" fmla="*/ 5049852 h 5096785"/>
              <a:gd name="connsiteX190" fmla="*/ 2903609 w 12192000"/>
              <a:gd name="connsiteY190" fmla="*/ 4998457 h 5096785"/>
              <a:gd name="connsiteX191" fmla="*/ 2758830 w 12192000"/>
              <a:gd name="connsiteY191" fmla="*/ 4974760 h 5096785"/>
              <a:gd name="connsiteX192" fmla="*/ 2532669 w 12192000"/>
              <a:gd name="connsiteY192" fmla="*/ 4940573 h 5096785"/>
              <a:gd name="connsiteX193" fmla="*/ 2389931 w 12192000"/>
              <a:gd name="connsiteY193" fmla="*/ 4905785 h 5096785"/>
              <a:gd name="connsiteX194" fmla="*/ 2335186 w 12192000"/>
              <a:gd name="connsiteY194" fmla="*/ 4902957 h 5096785"/>
              <a:gd name="connsiteX195" fmla="*/ 2295307 w 12192000"/>
              <a:gd name="connsiteY195" fmla="*/ 4879800 h 5096785"/>
              <a:gd name="connsiteX196" fmla="*/ 2273393 w 12192000"/>
              <a:gd name="connsiteY196" fmla="*/ 4883565 h 5096785"/>
              <a:gd name="connsiteX197" fmla="*/ 2269523 w 12192000"/>
              <a:gd name="connsiteY197" fmla="*/ 4884442 h 5096785"/>
              <a:gd name="connsiteX198" fmla="*/ 2256015 w 12192000"/>
              <a:gd name="connsiteY198" fmla="*/ 4883014 h 5096785"/>
              <a:gd name="connsiteX199" fmla="*/ 2249731 w 12192000"/>
              <a:gd name="connsiteY199" fmla="*/ 4888778 h 5096785"/>
              <a:gd name="connsiteX200" fmla="*/ 2227629 w 12192000"/>
              <a:gd name="connsiteY200" fmla="*/ 4891047 h 5096785"/>
              <a:gd name="connsiteX201" fmla="*/ 2203460 w 12192000"/>
              <a:gd name="connsiteY201" fmla="*/ 4886696 h 5096785"/>
              <a:gd name="connsiteX202" fmla="*/ 2091528 w 12192000"/>
              <a:gd name="connsiteY202" fmla="*/ 4859155 h 5096785"/>
              <a:gd name="connsiteX203" fmla="*/ 2022901 w 12192000"/>
              <a:gd name="connsiteY203" fmla="*/ 4846594 h 5096785"/>
              <a:gd name="connsiteX204" fmla="*/ 1994227 w 12192000"/>
              <a:gd name="connsiteY204" fmla="*/ 4847973 h 5096785"/>
              <a:gd name="connsiteX205" fmla="*/ 1955936 w 12192000"/>
              <a:gd name="connsiteY205" fmla="*/ 4845765 h 5096785"/>
              <a:gd name="connsiteX206" fmla="*/ 1741924 w 12192000"/>
              <a:gd name="connsiteY206" fmla="*/ 4808054 h 5096785"/>
              <a:gd name="connsiteX207" fmla="*/ 1734410 w 12192000"/>
              <a:gd name="connsiteY207" fmla="*/ 4811675 h 5096785"/>
              <a:gd name="connsiteX208" fmla="*/ 1691423 w 12192000"/>
              <a:gd name="connsiteY208" fmla="*/ 4802777 h 5096785"/>
              <a:gd name="connsiteX209" fmla="*/ 1554504 w 12192000"/>
              <a:gd name="connsiteY209" fmla="*/ 4739985 h 5096785"/>
              <a:gd name="connsiteX210" fmla="*/ 1470119 w 12192000"/>
              <a:gd name="connsiteY210" fmla="*/ 4723470 h 5096785"/>
              <a:gd name="connsiteX211" fmla="*/ 1437967 w 12192000"/>
              <a:gd name="connsiteY211" fmla="*/ 4722710 h 5096785"/>
              <a:gd name="connsiteX212" fmla="*/ 1384234 w 12192000"/>
              <a:gd name="connsiteY212" fmla="*/ 4721117 h 5096785"/>
              <a:gd name="connsiteX213" fmla="*/ 1338647 w 12192000"/>
              <a:gd name="connsiteY213" fmla="*/ 4732483 h 5096785"/>
              <a:gd name="connsiteX214" fmla="*/ 1295869 w 12192000"/>
              <a:gd name="connsiteY214" fmla="*/ 4726175 h 5096785"/>
              <a:gd name="connsiteX215" fmla="*/ 1292949 w 12192000"/>
              <a:gd name="connsiteY215" fmla="*/ 4708469 h 5096785"/>
              <a:gd name="connsiteX216" fmla="*/ 1244908 w 12192000"/>
              <a:gd name="connsiteY216" fmla="*/ 4706993 h 5096785"/>
              <a:gd name="connsiteX217" fmla="*/ 1171266 w 12192000"/>
              <a:gd name="connsiteY217" fmla="*/ 4706535 h 5096785"/>
              <a:gd name="connsiteX218" fmla="*/ 1160868 w 12192000"/>
              <a:gd name="connsiteY218" fmla="*/ 4701936 h 5096785"/>
              <a:gd name="connsiteX219" fmla="*/ 1147599 w 12192000"/>
              <a:gd name="connsiteY219" fmla="*/ 4714833 h 5096785"/>
              <a:gd name="connsiteX220" fmla="*/ 1119603 w 12192000"/>
              <a:gd name="connsiteY220" fmla="*/ 4721303 h 5096785"/>
              <a:gd name="connsiteX221" fmla="*/ 997851 w 12192000"/>
              <a:gd name="connsiteY221" fmla="*/ 4722336 h 5096785"/>
              <a:gd name="connsiteX222" fmla="*/ 976455 w 12192000"/>
              <a:gd name="connsiteY222" fmla="*/ 4726407 h 5096785"/>
              <a:gd name="connsiteX223" fmla="*/ 949939 w 12192000"/>
              <a:gd name="connsiteY223" fmla="*/ 4719699 h 5096785"/>
              <a:gd name="connsiteX224" fmla="*/ 894148 w 12192000"/>
              <a:gd name="connsiteY224" fmla="*/ 4710406 h 5096785"/>
              <a:gd name="connsiteX225" fmla="*/ 857990 w 12192000"/>
              <a:gd name="connsiteY225" fmla="*/ 4696844 h 5096785"/>
              <a:gd name="connsiteX226" fmla="*/ 848649 w 12192000"/>
              <a:gd name="connsiteY226" fmla="*/ 4704021 h 5096785"/>
              <a:gd name="connsiteX227" fmla="*/ 826436 w 12192000"/>
              <a:gd name="connsiteY227" fmla="*/ 4707421 h 5096785"/>
              <a:gd name="connsiteX228" fmla="*/ 733052 w 12192000"/>
              <a:gd name="connsiteY228" fmla="*/ 4701884 h 5096785"/>
              <a:gd name="connsiteX229" fmla="*/ 716185 w 12192000"/>
              <a:gd name="connsiteY229" fmla="*/ 4703827 h 5096785"/>
              <a:gd name="connsiteX230" fmla="*/ 696663 w 12192000"/>
              <a:gd name="connsiteY230" fmla="*/ 4697420 h 5096785"/>
              <a:gd name="connsiteX231" fmla="*/ 582722 w 12192000"/>
              <a:gd name="connsiteY231" fmla="*/ 4658637 h 5096785"/>
              <a:gd name="connsiteX232" fmla="*/ 581118 w 12192000"/>
              <a:gd name="connsiteY232" fmla="*/ 4654120 h 5096785"/>
              <a:gd name="connsiteX233" fmla="*/ 546453 w 12192000"/>
              <a:gd name="connsiteY233" fmla="*/ 4652542 h 5096785"/>
              <a:gd name="connsiteX234" fmla="*/ 536773 w 12192000"/>
              <a:gd name="connsiteY234" fmla="*/ 4644609 h 5096785"/>
              <a:gd name="connsiteX235" fmla="*/ 518899 w 12192000"/>
              <a:gd name="connsiteY235" fmla="*/ 4642839 h 5096785"/>
              <a:gd name="connsiteX236" fmla="*/ 388896 w 12192000"/>
              <a:gd name="connsiteY236" fmla="*/ 4619173 h 5096785"/>
              <a:gd name="connsiteX237" fmla="*/ 366479 w 12192000"/>
              <a:gd name="connsiteY237" fmla="*/ 4618896 h 5096785"/>
              <a:gd name="connsiteX238" fmla="*/ 342781 w 12192000"/>
              <a:gd name="connsiteY238" fmla="*/ 4601239 h 5096785"/>
              <a:gd name="connsiteX239" fmla="*/ 255925 w 12192000"/>
              <a:gd name="connsiteY239" fmla="*/ 4598685 h 5096785"/>
              <a:gd name="connsiteX240" fmla="*/ 226919 w 12192000"/>
              <a:gd name="connsiteY240" fmla="*/ 4598460 h 5096785"/>
              <a:gd name="connsiteX241" fmla="*/ 213925 w 12192000"/>
              <a:gd name="connsiteY241" fmla="*/ 4597783 h 5096785"/>
              <a:gd name="connsiteX242" fmla="*/ 215196 w 12192000"/>
              <a:gd name="connsiteY242" fmla="*/ 4588576 h 5096785"/>
              <a:gd name="connsiteX243" fmla="*/ 180214 w 12192000"/>
              <a:gd name="connsiteY243" fmla="*/ 4583701 h 5096785"/>
              <a:gd name="connsiteX244" fmla="*/ 83203 w 12192000"/>
              <a:gd name="connsiteY244" fmla="*/ 4531664 h 5096785"/>
              <a:gd name="connsiteX245" fmla="*/ 4106 w 12192000"/>
              <a:gd name="connsiteY245" fmla="*/ 4517202 h 5096785"/>
              <a:gd name="connsiteX246" fmla="*/ 0 w 12192000"/>
              <a:gd name="connsiteY246" fmla="*/ 4516084 h 5096785"/>
              <a:gd name="connsiteX247" fmla="*/ 0 w 12192000"/>
              <a:gd name="connsiteY247"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4285 w 12192000"/>
              <a:gd name="connsiteY15" fmla="*/ 4246460 h 5096785"/>
              <a:gd name="connsiteX16" fmla="*/ 9720786 w 12192000"/>
              <a:gd name="connsiteY16" fmla="*/ 4265611 h 5096785"/>
              <a:gd name="connsiteX17" fmla="*/ 9652162 w 12192000"/>
              <a:gd name="connsiteY17" fmla="*/ 4252712 h 5096785"/>
              <a:gd name="connsiteX18" fmla="*/ 9543973 w 12192000"/>
              <a:gd name="connsiteY18" fmla="*/ 4245802 h 5096785"/>
              <a:gd name="connsiteX19" fmla="*/ 9528747 w 12192000"/>
              <a:gd name="connsiteY19" fmla="*/ 4251724 h 5096785"/>
              <a:gd name="connsiteX20" fmla="*/ 9436976 w 12192000"/>
              <a:gd name="connsiteY20" fmla="*/ 4269351 h 5096785"/>
              <a:gd name="connsiteX21" fmla="*/ 9371827 w 12192000"/>
              <a:gd name="connsiteY21" fmla="*/ 4303912 h 5096785"/>
              <a:gd name="connsiteX22" fmla="*/ 9260304 w 12192000"/>
              <a:gd name="connsiteY22" fmla="*/ 4328021 h 5096785"/>
              <a:gd name="connsiteX23" fmla="*/ 9148799 w 12192000"/>
              <a:gd name="connsiteY23" fmla="*/ 4348506 h 5096785"/>
              <a:gd name="connsiteX24" fmla="*/ 9107898 w 12192000"/>
              <a:gd name="connsiteY24" fmla="*/ 4354282 h 5096785"/>
              <a:gd name="connsiteX25" fmla="*/ 9037321 w 12192000"/>
              <a:gd name="connsiteY25" fmla="*/ 4371817 h 5096785"/>
              <a:gd name="connsiteX26" fmla="*/ 8990743 w 12192000"/>
              <a:gd name="connsiteY26" fmla="*/ 4382161 h 5096785"/>
              <a:gd name="connsiteX27" fmla="*/ 8979819 w 12192000"/>
              <a:gd name="connsiteY27" fmla="*/ 4366419 h 5096785"/>
              <a:gd name="connsiteX28" fmla="*/ 8936044 w 12192000"/>
              <a:gd name="connsiteY28" fmla="*/ 4370992 h 5096785"/>
              <a:gd name="connsiteX29" fmla="*/ 8897707 w 12192000"/>
              <a:gd name="connsiteY29" fmla="*/ 4392673 h 5096785"/>
              <a:gd name="connsiteX30" fmla="*/ 8845635 w 12192000"/>
              <a:gd name="connsiteY30" fmla="*/ 4404300 h 5096785"/>
              <a:gd name="connsiteX31" fmla="*/ 8814562 w 12192000"/>
              <a:gd name="connsiteY31" fmla="*/ 4411434 h 5096785"/>
              <a:gd name="connsiteX32" fmla="*/ 8726349 w 12192000"/>
              <a:gd name="connsiteY32" fmla="*/ 4416668 h 5096785"/>
              <a:gd name="connsiteX33" fmla="*/ 8566678 w 12192000"/>
              <a:gd name="connsiteY33" fmla="*/ 4391711 h 5096785"/>
              <a:gd name="connsiteX34" fmla="*/ 8521516 w 12192000"/>
              <a:gd name="connsiteY34" fmla="*/ 4393927 h 5096785"/>
              <a:gd name="connsiteX35" fmla="*/ 8515998 w 12192000"/>
              <a:gd name="connsiteY35" fmla="*/ 4399124 h 5096785"/>
              <a:gd name="connsiteX36" fmla="*/ 8449547 w 12192000"/>
              <a:gd name="connsiteY36" fmla="*/ 4383170 h 5096785"/>
              <a:gd name="connsiteX37" fmla="*/ 8360285 w 12192000"/>
              <a:gd name="connsiteY37" fmla="*/ 4398502 h 5096785"/>
              <a:gd name="connsiteX38" fmla="*/ 8256584 w 12192000"/>
              <a:gd name="connsiteY38" fmla="*/ 4423564 h 5096785"/>
              <a:gd name="connsiteX39" fmla="*/ 8229821 w 12192000"/>
              <a:gd name="connsiteY39" fmla="*/ 4431840 h 5096785"/>
              <a:gd name="connsiteX40" fmla="*/ 8158476 w 12192000"/>
              <a:gd name="connsiteY40" fmla="*/ 4436904 h 5096785"/>
              <a:gd name="connsiteX41" fmla="*/ 7993707 w 12192000"/>
              <a:gd name="connsiteY41" fmla="*/ 4447962 h 5096785"/>
              <a:gd name="connsiteX42" fmla="*/ 7990346 w 12192000"/>
              <a:gd name="connsiteY42" fmla="*/ 4454853 h 5096785"/>
              <a:gd name="connsiteX43" fmla="*/ 7976786 w 12192000"/>
              <a:gd name="connsiteY43" fmla="*/ 4456820 h 5096785"/>
              <a:gd name="connsiteX44" fmla="*/ 7973491 w 12192000"/>
              <a:gd name="connsiteY44" fmla="*/ 4458577 h 5096785"/>
              <a:gd name="connsiteX45" fmla="*/ 7954281 w 12192000"/>
              <a:gd name="connsiteY45" fmla="*/ 4467421 h 5096785"/>
              <a:gd name="connsiteX46" fmla="*/ 7905540 w 12192000"/>
              <a:gd name="connsiteY46" fmla="*/ 4455628 h 5096785"/>
              <a:gd name="connsiteX47" fmla="*/ 7851932 w 12192000"/>
              <a:gd name="connsiteY47" fmla="*/ 4466353 h 5096785"/>
              <a:gd name="connsiteX48" fmla="*/ 7639078 w 12192000"/>
              <a:gd name="connsiteY48" fmla="*/ 4467635 h 5096785"/>
              <a:gd name="connsiteX49" fmla="*/ 7612359 w 12192000"/>
              <a:gd name="connsiteY49" fmla="*/ 4492789 h 5096785"/>
              <a:gd name="connsiteX50" fmla="*/ 7527328 w 12192000"/>
              <a:gd name="connsiteY50" fmla="*/ 4502199 h 5096785"/>
              <a:gd name="connsiteX51" fmla="*/ 7388717 w 12192000"/>
              <a:gd name="connsiteY51" fmla="*/ 4470799 h 5096785"/>
              <a:gd name="connsiteX52" fmla="*/ 7231898 w 12192000"/>
              <a:gd name="connsiteY52" fmla="*/ 4486028 h 5096785"/>
              <a:gd name="connsiteX53" fmla="*/ 7218425 w 12192000"/>
              <a:gd name="connsiteY53" fmla="*/ 4477288 h 5096785"/>
              <a:gd name="connsiteX54" fmla="*/ 7202795 w 12192000"/>
              <a:gd name="connsiteY54" fmla="*/ 4472972 h 5096785"/>
              <a:gd name="connsiteX55" fmla="*/ 7200744 w 12192000"/>
              <a:gd name="connsiteY55" fmla="*/ 4474099 h 5096785"/>
              <a:gd name="connsiteX56" fmla="*/ 7182163 w 12192000"/>
              <a:gd name="connsiteY56" fmla="*/ 4474005 h 5096785"/>
              <a:gd name="connsiteX57" fmla="*/ 7178368 w 12192000"/>
              <a:gd name="connsiteY57" fmla="*/ 4470673 h 5096785"/>
              <a:gd name="connsiteX58" fmla="*/ 7165705 w 12192000"/>
              <a:gd name="connsiteY58" fmla="*/ 4469569 h 5096785"/>
              <a:gd name="connsiteX59" fmla="*/ 7140991 w 12192000"/>
              <a:gd name="connsiteY59" fmla="*/ 4464599 h 5096785"/>
              <a:gd name="connsiteX60" fmla="*/ 7136152 w 12192000"/>
              <a:gd name="connsiteY60" fmla="*/ 4466292 h 5096785"/>
              <a:gd name="connsiteX61" fmla="*/ 7098544 w 12192000"/>
              <a:gd name="connsiteY61" fmla="*/ 4462879 h 5096785"/>
              <a:gd name="connsiteX62" fmla="*/ 7097922 w 12192000"/>
              <a:gd name="connsiteY62" fmla="*/ 4464077 h 5096785"/>
              <a:gd name="connsiteX63" fmla="*/ 7086877 w 12192000"/>
              <a:gd name="connsiteY63" fmla="*/ 4468554 h 5096785"/>
              <a:gd name="connsiteX64" fmla="*/ 7065999 w 12192000"/>
              <a:gd name="connsiteY64" fmla="*/ 4474270 h 5096785"/>
              <a:gd name="connsiteX65" fmla="*/ 7016598 w 12192000"/>
              <a:gd name="connsiteY65" fmla="*/ 4502855 h 5096785"/>
              <a:gd name="connsiteX66" fmla="*/ 6977375 w 12192000"/>
              <a:gd name="connsiteY66" fmla="*/ 4499434 h 5096785"/>
              <a:gd name="connsiteX67" fmla="*/ 6969409 w 12192000"/>
              <a:gd name="connsiteY67" fmla="*/ 4499424 h 5096785"/>
              <a:gd name="connsiteX68" fmla="*/ 6969218 w 12192000"/>
              <a:gd name="connsiteY68" fmla="*/ 4499704 h 5096785"/>
              <a:gd name="connsiteX69" fmla="*/ 6960755 w 12192000"/>
              <a:gd name="connsiteY69" fmla="*/ 4500249 h 5096785"/>
              <a:gd name="connsiteX70" fmla="*/ 6954882 w 12192000"/>
              <a:gd name="connsiteY70" fmla="*/ 4499405 h 5096785"/>
              <a:gd name="connsiteX71" fmla="*/ 6939428 w 12192000"/>
              <a:gd name="connsiteY71" fmla="*/ 4499385 h 5096785"/>
              <a:gd name="connsiteX72" fmla="*/ 6933902 w 12192000"/>
              <a:gd name="connsiteY72" fmla="*/ 4501239 h 5096785"/>
              <a:gd name="connsiteX73" fmla="*/ 6891244 w 12192000"/>
              <a:gd name="connsiteY73" fmla="*/ 4536371 h 5096785"/>
              <a:gd name="connsiteX74" fmla="*/ 6794496 w 12192000"/>
              <a:gd name="connsiteY74" fmla="*/ 4567924 h 5096785"/>
              <a:gd name="connsiteX75" fmla="*/ 6574528 w 12192000"/>
              <a:gd name="connsiteY75" fmla="*/ 4641155 h 5096785"/>
              <a:gd name="connsiteX76" fmla="*/ 6573036 w 12192000"/>
              <a:gd name="connsiteY76" fmla="*/ 4641049 h 5096785"/>
              <a:gd name="connsiteX77" fmla="*/ 6571920 w 12192000"/>
              <a:gd name="connsiteY77" fmla="*/ 4644739 h 5096785"/>
              <a:gd name="connsiteX78" fmla="*/ 6552021 w 12192000"/>
              <a:gd name="connsiteY78" fmla="*/ 4650379 h 5096785"/>
              <a:gd name="connsiteX79" fmla="*/ 6545925 w 12192000"/>
              <a:gd name="connsiteY79" fmla="*/ 4650675 h 5096785"/>
              <a:gd name="connsiteX80" fmla="*/ 6537822 w 12192000"/>
              <a:gd name="connsiteY80" fmla="*/ 4652769 h 5096785"/>
              <a:gd name="connsiteX81" fmla="*/ 6537743 w 12192000"/>
              <a:gd name="connsiteY81" fmla="*/ 4653068 h 5096785"/>
              <a:gd name="connsiteX82" fmla="*/ 6490057 w 12192000"/>
              <a:gd name="connsiteY82" fmla="*/ 4658624 h 5096785"/>
              <a:gd name="connsiteX83" fmla="*/ 6386800 w 12192000"/>
              <a:gd name="connsiteY83" fmla="*/ 4715431 h 5096785"/>
              <a:gd name="connsiteX84" fmla="*/ 6382703 w 12192000"/>
              <a:gd name="connsiteY84" fmla="*/ 4717930 h 5096785"/>
              <a:gd name="connsiteX85" fmla="*/ 6356495 w 12192000"/>
              <a:gd name="connsiteY85" fmla="*/ 4717843 h 5096785"/>
              <a:gd name="connsiteX86" fmla="*/ 6343628 w 12192000"/>
              <a:gd name="connsiteY86" fmla="*/ 4719161 h 5096785"/>
              <a:gd name="connsiteX87" fmla="*/ 6338605 w 12192000"/>
              <a:gd name="connsiteY87" fmla="*/ 4716723 h 5096785"/>
              <a:gd name="connsiteX88" fmla="*/ 6320318 w 12192000"/>
              <a:gd name="connsiteY88" fmla="*/ 4720095 h 5096785"/>
              <a:gd name="connsiteX89" fmla="*/ 6318742 w 12192000"/>
              <a:gd name="connsiteY89" fmla="*/ 4721541 h 5096785"/>
              <a:gd name="connsiteX90" fmla="*/ 6301708 w 12192000"/>
              <a:gd name="connsiteY90" fmla="*/ 4720380 h 5096785"/>
              <a:gd name="connsiteX91" fmla="*/ 6285082 w 12192000"/>
              <a:gd name="connsiteY91" fmla="*/ 4714639 h 5096785"/>
              <a:gd name="connsiteX92" fmla="*/ 6136936 w 12192000"/>
              <a:gd name="connsiteY92" fmla="*/ 4758246 h 5096785"/>
              <a:gd name="connsiteX93" fmla="*/ 5988578 w 12192000"/>
              <a:gd name="connsiteY93" fmla="*/ 4754427 h 5096785"/>
              <a:gd name="connsiteX94" fmla="*/ 5908701 w 12192000"/>
              <a:gd name="connsiteY94" fmla="*/ 4779160 h 5096785"/>
              <a:gd name="connsiteX95" fmla="*/ 5892219 w 12192000"/>
              <a:gd name="connsiteY95" fmla="*/ 4807892 h 5096785"/>
              <a:gd name="connsiteX96" fmla="*/ 5683612 w 12192000"/>
              <a:gd name="connsiteY96" fmla="*/ 4848770 h 5096785"/>
              <a:gd name="connsiteX97" fmla="*/ 5635111 w 12192000"/>
              <a:gd name="connsiteY97" fmla="*/ 4868888 h 5096785"/>
              <a:gd name="connsiteX98" fmla="*/ 5582652 w 12192000"/>
              <a:gd name="connsiteY98" fmla="*/ 4866836 h 5096785"/>
              <a:gd name="connsiteX99" fmla="*/ 5567213 w 12192000"/>
              <a:gd name="connsiteY99" fmla="*/ 4878769 h 5096785"/>
              <a:gd name="connsiteX100" fmla="*/ 5564659 w 12192000"/>
              <a:gd name="connsiteY100" fmla="*/ 4881042 h 5096785"/>
              <a:gd name="connsiteX101" fmla="*/ 5552102 w 12192000"/>
              <a:gd name="connsiteY101" fmla="*/ 4885426 h 5096785"/>
              <a:gd name="connsiteX102" fmla="*/ 5551475 w 12192000"/>
              <a:gd name="connsiteY102" fmla="*/ 4892560 h 5096785"/>
              <a:gd name="connsiteX103" fmla="*/ 5534664 w 12192000"/>
              <a:gd name="connsiteY103" fmla="*/ 4903385 h 5096785"/>
              <a:gd name="connsiteX104" fmla="*/ 5510737 w 12192000"/>
              <a:gd name="connsiteY104" fmla="*/ 4909807 h 5096785"/>
              <a:gd name="connsiteX105" fmla="*/ 5393901 w 12192000"/>
              <a:gd name="connsiteY105" fmla="*/ 4933709 h 5096785"/>
              <a:gd name="connsiteX106" fmla="*/ 5325782 w 12192000"/>
              <a:gd name="connsiteY106" fmla="*/ 4951789 h 5096785"/>
              <a:gd name="connsiteX107" fmla="*/ 5302703 w 12192000"/>
              <a:gd name="connsiteY107" fmla="*/ 4964590 h 5096785"/>
              <a:gd name="connsiteX108" fmla="*/ 5268591 w 12192000"/>
              <a:gd name="connsiteY108" fmla="*/ 4978479 h 5096785"/>
              <a:gd name="connsiteX109" fmla="*/ 5210559 w 12192000"/>
              <a:gd name="connsiteY109" fmla="*/ 5007585 h 5096785"/>
              <a:gd name="connsiteX110" fmla="*/ 5177597 w 12192000"/>
              <a:gd name="connsiteY110" fmla="*/ 5015926 h 5096785"/>
              <a:gd name="connsiteX111" fmla="*/ 5160569 w 12192000"/>
              <a:gd name="connsiteY111" fmla="*/ 5025681 h 5096785"/>
              <a:gd name="connsiteX112" fmla="*/ 5152748 w 12192000"/>
              <a:gd name="connsiteY112" fmla="*/ 5026569 h 5096785"/>
              <a:gd name="connsiteX113" fmla="*/ 5127678 w 12192000"/>
              <a:gd name="connsiteY113" fmla="*/ 5032947 h 5096785"/>
              <a:gd name="connsiteX114" fmla="*/ 5113147 w 12192000"/>
              <a:gd name="connsiteY114" fmla="*/ 5035818 h 5096785"/>
              <a:gd name="connsiteX115" fmla="*/ 5107301 w 12192000"/>
              <a:gd name="connsiteY115" fmla="*/ 5036672 h 5096785"/>
              <a:gd name="connsiteX116" fmla="*/ 5093215 w 12192000"/>
              <a:gd name="connsiteY116" fmla="*/ 5032880 h 5096785"/>
              <a:gd name="connsiteX117" fmla="*/ 5077058 w 12192000"/>
              <a:gd name="connsiteY117" fmla="*/ 5038681 h 5096785"/>
              <a:gd name="connsiteX118" fmla="*/ 5057349 w 12192000"/>
              <a:gd name="connsiteY118" fmla="*/ 5036015 h 5096785"/>
              <a:gd name="connsiteX119" fmla="*/ 5053945 w 12192000"/>
              <a:gd name="connsiteY119" fmla="*/ 5041952 h 5096785"/>
              <a:gd name="connsiteX120" fmla="*/ 5040021 w 12192000"/>
              <a:gd name="connsiteY120" fmla="*/ 5050052 h 5096785"/>
              <a:gd name="connsiteX121" fmla="*/ 5025913 w 12192000"/>
              <a:gd name="connsiteY121" fmla="*/ 5046535 h 5096785"/>
              <a:gd name="connsiteX122" fmla="*/ 4998218 w 12192000"/>
              <a:gd name="connsiteY122" fmla="*/ 5048065 h 5096785"/>
              <a:gd name="connsiteX123" fmla="*/ 4991008 w 12192000"/>
              <a:gd name="connsiteY123" fmla="*/ 5050439 h 5096785"/>
              <a:gd name="connsiteX124" fmla="*/ 4963503 w 12192000"/>
              <a:gd name="connsiteY124" fmla="*/ 5047575 h 5096785"/>
              <a:gd name="connsiteX125" fmla="*/ 4921053 w 12192000"/>
              <a:gd name="connsiteY125" fmla="*/ 5048925 h 5096785"/>
              <a:gd name="connsiteX126" fmla="*/ 4873420 w 12192000"/>
              <a:gd name="connsiteY126" fmla="*/ 5054929 h 5096785"/>
              <a:gd name="connsiteX127" fmla="*/ 4858825 w 12192000"/>
              <a:gd name="connsiteY127" fmla="*/ 5051329 h 5096785"/>
              <a:gd name="connsiteX128" fmla="*/ 4769340 w 12192000"/>
              <a:gd name="connsiteY128" fmla="*/ 5053090 h 5096785"/>
              <a:gd name="connsiteX129" fmla="*/ 4744152 w 12192000"/>
              <a:gd name="connsiteY129" fmla="*/ 5053391 h 5096785"/>
              <a:gd name="connsiteX130" fmla="*/ 4723556 w 12192000"/>
              <a:gd name="connsiteY130" fmla="*/ 5059633 h 5096785"/>
              <a:gd name="connsiteX131" fmla="*/ 4719699 w 12192000"/>
              <a:gd name="connsiteY131" fmla="*/ 5066298 h 5096785"/>
              <a:gd name="connsiteX132" fmla="*/ 4706016 w 12192000"/>
              <a:gd name="connsiteY132" fmla="*/ 5067422 h 5096785"/>
              <a:gd name="connsiteX133" fmla="*/ 4702593 w 12192000"/>
              <a:gd name="connsiteY133" fmla="*/ 5068973 h 5096785"/>
              <a:gd name="connsiteX134" fmla="*/ 4682766 w 12192000"/>
              <a:gd name="connsiteY134" fmla="*/ 5076609 h 5096785"/>
              <a:gd name="connsiteX135" fmla="*/ 4634960 w 12192000"/>
              <a:gd name="connsiteY135" fmla="*/ 5061852 h 5096785"/>
              <a:gd name="connsiteX136" fmla="*/ 4580645 w 12192000"/>
              <a:gd name="connsiteY136" fmla="*/ 5069246 h 5096785"/>
              <a:gd name="connsiteX137" fmla="*/ 4368005 w 12192000"/>
              <a:gd name="connsiteY137" fmla="*/ 5057426 h 5096785"/>
              <a:gd name="connsiteX138" fmla="*/ 4339489 w 12192000"/>
              <a:gd name="connsiteY138" fmla="*/ 5080858 h 5096785"/>
              <a:gd name="connsiteX139" fmla="*/ 4253895 w 12192000"/>
              <a:gd name="connsiteY139" fmla="*/ 5085008 h 5096785"/>
              <a:gd name="connsiteX140" fmla="*/ 4117780 w 12192000"/>
              <a:gd name="connsiteY140" fmla="*/ 5045175 h 5096785"/>
              <a:gd name="connsiteX141" fmla="*/ 3960074 w 12192000"/>
              <a:gd name="connsiteY141" fmla="*/ 5050708 h 5096785"/>
              <a:gd name="connsiteX142" fmla="*/ 3947260 w 12192000"/>
              <a:gd name="connsiteY142" fmla="*/ 5041167 h 5096785"/>
              <a:gd name="connsiteX143" fmla="*/ 3931969 w 12192000"/>
              <a:gd name="connsiteY143" fmla="*/ 5035902 h 5096785"/>
              <a:gd name="connsiteX144" fmla="*/ 3929836 w 12192000"/>
              <a:gd name="connsiteY144" fmla="*/ 5036901 h 5096785"/>
              <a:gd name="connsiteX145" fmla="*/ 3911296 w 12192000"/>
              <a:gd name="connsiteY145" fmla="*/ 5035663 h 5096785"/>
              <a:gd name="connsiteX146" fmla="*/ 3907746 w 12192000"/>
              <a:gd name="connsiteY146" fmla="*/ 5032107 h 5096785"/>
              <a:gd name="connsiteX147" fmla="*/ 3895182 w 12192000"/>
              <a:gd name="connsiteY147" fmla="*/ 5030229 h 5096785"/>
              <a:gd name="connsiteX148" fmla="*/ 3870866 w 12192000"/>
              <a:gd name="connsiteY148" fmla="*/ 5023753 h 5096785"/>
              <a:gd name="connsiteX149" fmla="*/ 3865913 w 12192000"/>
              <a:gd name="connsiteY149" fmla="*/ 5025143 h 5096785"/>
              <a:gd name="connsiteX150" fmla="*/ 3828606 w 12192000"/>
              <a:gd name="connsiteY150" fmla="*/ 5019426 h 5096785"/>
              <a:gd name="connsiteX151" fmla="*/ 3827901 w 12192000"/>
              <a:gd name="connsiteY151" fmla="*/ 5020583 h 5096785"/>
              <a:gd name="connsiteX152" fmla="*/ 3816543 w 12192000"/>
              <a:gd name="connsiteY152" fmla="*/ 5024366 h 5096785"/>
              <a:gd name="connsiteX153" fmla="*/ 3795278 w 12192000"/>
              <a:gd name="connsiteY153" fmla="*/ 5028779 h 5096785"/>
              <a:gd name="connsiteX154" fmla="*/ 3743858 w 12192000"/>
              <a:gd name="connsiteY154" fmla="*/ 5054237 h 5096785"/>
              <a:gd name="connsiteX155" fmla="*/ 3704945 w 12192000"/>
              <a:gd name="connsiteY155" fmla="*/ 5048413 h 5096785"/>
              <a:gd name="connsiteX156" fmla="*/ 3696992 w 12192000"/>
              <a:gd name="connsiteY156" fmla="*/ 5047914 h 5096785"/>
              <a:gd name="connsiteX157" fmla="*/ 3696780 w 12192000"/>
              <a:gd name="connsiteY157" fmla="*/ 5048181 h 5096785"/>
              <a:gd name="connsiteX158" fmla="*/ 3688290 w 12192000"/>
              <a:gd name="connsiteY158" fmla="*/ 5048204 h 5096785"/>
              <a:gd name="connsiteX159" fmla="*/ 3682486 w 12192000"/>
              <a:gd name="connsiteY159" fmla="*/ 5047000 h 5096785"/>
              <a:gd name="connsiteX160" fmla="*/ 3667056 w 12192000"/>
              <a:gd name="connsiteY160" fmla="*/ 5046030 h 5096785"/>
              <a:gd name="connsiteX161" fmla="*/ 3661403 w 12192000"/>
              <a:gd name="connsiteY161" fmla="*/ 5047537 h 5096785"/>
              <a:gd name="connsiteX162" fmla="*/ 3658673 w 12192000"/>
              <a:gd name="connsiteY162" fmla="*/ 5050790 h 5096785"/>
              <a:gd name="connsiteX163" fmla="*/ 3657333 w 12192000"/>
              <a:gd name="connsiteY163" fmla="*/ 5050325 h 5096785"/>
              <a:gd name="connsiteX164" fmla="*/ 3626778 w 12192000"/>
              <a:gd name="connsiteY164" fmla="*/ 5057882 h 5096785"/>
              <a:gd name="connsiteX165" fmla="*/ 3560067 w 12192000"/>
              <a:gd name="connsiteY165" fmla="*/ 5064266 h 5096785"/>
              <a:gd name="connsiteX166" fmla="*/ 3522641 w 12192000"/>
              <a:gd name="connsiteY166" fmla="*/ 5063654 h 5096785"/>
              <a:gd name="connsiteX167" fmla="*/ 3419275 w 12192000"/>
              <a:gd name="connsiteY167" fmla="*/ 5066646 h 5096785"/>
              <a:gd name="connsiteX168" fmla="*/ 3314869 w 12192000"/>
              <a:gd name="connsiteY168" fmla="*/ 5073197 h 5096785"/>
              <a:gd name="connsiteX169" fmla="*/ 3259088 w 12192000"/>
              <a:gd name="connsiteY169" fmla="*/ 5096363 h 5096785"/>
              <a:gd name="connsiteX170" fmla="*/ 3253104 w 12192000"/>
              <a:gd name="connsiteY170" fmla="*/ 5096785 h 5096785"/>
              <a:gd name="connsiteX171" fmla="*/ 3238751 w 12192000"/>
              <a:gd name="connsiteY171" fmla="*/ 5092996 h 5096785"/>
              <a:gd name="connsiteX172" fmla="*/ 3233681 w 12192000"/>
              <a:gd name="connsiteY172" fmla="*/ 5090758 h 5096785"/>
              <a:gd name="connsiteX173" fmla="*/ 3225562 w 12192000"/>
              <a:gd name="connsiteY173" fmla="*/ 5089215 h 5096785"/>
              <a:gd name="connsiteX174" fmla="*/ 3225260 w 12192000"/>
              <a:gd name="connsiteY174" fmla="*/ 5089437 h 5096785"/>
              <a:gd name="connsiteX175" fmla="*/ 3217859 w 12192000"/>
              <a:gd name="connsiteY175" fmla="*/ 5087484 h 5096785"/>
              <a:gd name="connsiteX176" fmla="*/ 3182980 w 12192000"/>
              <a:gd name="connsiteY176" fmla="*/ 5074650 h 5096785"/>
              <a:gd name="connsiteX177" fmla="*/ 3123938 w 12192000"/>
              <a:gd name="connsiteY177" fmla="*/ 5089912 h 5096785"/>
              <a:gd name="connsiteX178" fmla="*/ 3101912 w 12192000"/>
              <a:gd name="connsiteY178" fmla="*/ 5090281 h 5096785"/>
              <a:gd name="connsiteX179" fmla="*/ 3089591 w 12192000"/>
              <a:gd name="connsiteY179" fmla="*/ 5091865 h 5096785"/>
              <a:gd name="connsiteX180" fmla="*/ 3088465 w 12192000"/>
              <a:gd name="connsiteY180" fmla="*/ 5092858 h 5096785"/>
              <a:gd name="connsiteX181" fmla="*/ 3055081 w 12192000"/>
              <a:gd name="connsiteY181" fmla="*/ 5080424 h 5096785"/>
              <a:gd name="connsiteX182" fmla="*/ 3049807 w 12192000"/>
              <a:gd name="connsiteY182" fmla="*/ 5080860 h 5096785"/>
              <a:gd name="connsiteX183" fmla="*/ 3029122 w 12192000"/>
              <a:gd name="connsiteY183" fmla="*/ 5070085 h 5096785"/>
              <a:gd name="connsiteX184" fmla="*/ 3017862 w 12192000"/>
              <a:gd name="connsiteY184" fmla="*/ 5065942 h 5096785"/>
              <a:gd name="connsiteX185" fmla="*/ 3015868 w 12192000"/>
              <a:gd name="connsiteY185" fmla="*/ 5061832 h 5096785"/>
              <a:gd name="connsiteX186" fmla="*/ 2998644 w 12192000"/>
              <a:gd name="connsiteY186" fmla="*/ 5057210 h 5096785"/>
              <a:gd name="connsiteX187" fmla="*/ 2996219 w 12192000"/>
              <a:gd name="connsiteY187" fmla="*/ 5057788 h 5096785"/>
              <a:gd name="connsiteX188" fmla="*/ 2983676 w 12192000"/>
              <a:gd name="connsiteY188" fmla="*/ 5049852 h 5096785"/>
              <a:gd name="connsiteX189" fmla="*/ 2903609 w 12192000"/>
              <a:gd name="connsiteY189" fmla="*/ 4998457 h 5096785"/>
              <a:gd name="connsiteX190" fmla="*/ 2758830 w 12192000"/>
              <a:gd name="connsiteY190" fmla="*/ 4974760 h 5096785"/>
              <a:gd name="connsiteX191" fmla="*/ 2532669 w 12192000"/>
              <a:gd name="connsiteY191" fmla="*/ 4940573 h 5096785"/>
              <a:gd name="connsiteX192" fmla="*/ 2389931 w 12192000"/>
              <a:gd name="connsiteY192" fmla="*/ 4905785 h 5096785"/>
              <a:gd name="connsiteX193" fmla="*/ 2335186 w 12192000"/>
              <a:gd name="connsiteY193" fmla="*/ 4902957 h 5096785"/>
              <a:gd name="connsiteX194" fmla="*/ 2295307 w 12192000"/>
              <a:gd name="connsiteY194" fmla="*/ 4879800 h 5096785"/>
              <a:gd name="connsiteX195" fmla="*/ 2273393 w 12192000"/>
              <a:gd name="connsiteY195" fmla="*/ 4883565 h 5096785"/>
              <a:gd name="connsiteX196" fmla="*/ 2269523 w 12192000"/>
              <a:gd name="connsiteY196" fmla="*/ 4884442 h 5096785"/>
              <a:gd name="connsiteX197" fmla="*/ 2256015 w 12192000"/>
              <a:gd name="connsiteY197" fmla="*/ 4883014 h 5096785"/>
              <a:gd name="connsiteX198" fmla="*/ 2249731 w 12192000"/>
              <a:gd name="connsiteY198" fmla="*/ 4888778 h 5096785"/>
              <a:gd name="connsiteX199" fmla="*/ 2227629 w 12192000"/>
              <a:gd name="connsiteY199" fmla="*/ 4891047 h 5096785"/>
              <a:gd name="connsiteX200" fmla="*/ 2203460 w 12192000"/>
              <a:gd name="connsiteY200" fmla="*/ 4886696 h 5096785"/>
              <a:gd name="connsiteX201" fmla="*/ 2091528 w 12192000"/>
              <a:gd name="connsiteY201" fmla="*/ 4859155 h 5096785"/>
              <a:gd name="connsiteX202" fmla="*/ 2022901 w 12192000"/>
              <a:gd name="connsiteY202" fmla="*/ 4846594 h 5096785"/>
              <a:gd name="connsiteX203" fmla="*/ 1994227 w 12192000"/>
              <a:gd name="connsiteY203" fmla="*/ 4847973 h 5096785"/>
              <a:gd name="connsiteX204" fmla="*/ 1955936 w 12192000"/>
              <a:gd name="connsiteY204" fmla="*/ 4845765 h 5096785"/>
              <a:gd name="connsiteX205" fmla="*/ 1741924 w 12192000"/>
              <a:gd name="connsiteY205" fmla="*/ 4808054 h 5096785"/>
              <a:gd name="connsiteX206" fmla="*/ 1734410 w 12192000"/>
              <a:gd name="connsiteY206" fmla="*/ 4811675 h 5096785"/>
              <a:gd name="connsiteX207" fmla="*/ 1691423 w 12192000"/>
              <a:gd name="connsiteY207" fmla="*/ 4802777 h 5096785"/>
              <a:gd name="connsiteX208" fmla="*/ 1554504 w 12192000"/>
              <a:gd name="connsiteY208" fmla="*/ 4739985 h 5096785"/>
              <a:gd name="connsiteX209" fmla="*/ 1470119 w 12192000"/>
              <a:gd name="connsiteY209" fmla="*/ 4723470 h 5096785"/>
              <a:gd name="connsiteX210" fmla="*/ 1437967 w 12192000"/>
              <a:gd name="connsiteY210" fmla="*/ 4722710 h 5096785"/>
              <a:gd name="connsiteX211" fmla="*/ 1384234 w 12192000"/>
              <a:gd name="connsiteY211" fmla="*/ 4721117 h 5096785"/>
              <a:gd name="connsiteX212" fmla="*/ 1338647 w 12192000"/>
              <a:gd name="connsiteY212" fmla="*/ 4732483 h 5096785"/>
              <a:gd name="connsiteX213" fmla="*/ 1295869 w 12192000"/>
              <a:gd name="connsiteY213" fmla="*/ 4726175 h 5096785"/>
              <a:gd name="connsiteX214" fmla="*/ 1292949 w 12192000"/>
              <a:gd name="connsiteY214" fmla="*/ 4708469 h 5096785"/>
              <a:gd name="connsiteX215" fmla="*/ 1244908 w 12192000"/>
              <a:gd name="connsiteY215" fmla="*/ 4706993 h 5096785"/>
              <a:gd name="connsiteX216" fmla="*/ 1171266 w 12192000"/>
              <a:gd name="connsiteY216" fmla="*/ 4706535 h 5096785"/>
              <a:gd name="connsiteX217" fmla="*/ 1160868 w 12192000"/>
              <a:gd name="connsiteY217" fmla="*/ 4701936 h 5096785"/>
              <a:gd name="connsiteX218" fmla="*/ 1147599 w 12192000"/>
              <a:gd name="connsiteY218" fmla="*/ 4714833 h 5096785"/>
              <a:gd name="connsiteX219" fmla="*/ 1119603 w 12192000"/>
              <a:gd name="connsiteY219" fmla="*/ 4721303 h 5096785"/>
              <a:gd name="connsiteX220" fmla="*/ 997851 w 12192000"/>
              <a:gd name="connsiteY220" fmla="*/ 4722336 h 5096785"/>
              <a:gd name="connsiteX221" fmla="*/ 976455 w 12192000"/>
              <a:gd name="connsiteY221" fmla="*/ 4726407 h 5096785"/>
              <a:gd name="connsiteX222" fmla="*/ 949939 w 12192000"/>
              <a:gd name="connsiteY222" fmla="*/ 4719699 h 5096785"/>
              <a:gd name="connsiteX223" fmla="*/ 894148 w 12192000"/>
              <a:gd name="connsiteY223" fmla="*/ 4710406 h 5096785"/>
              <a:gd name="connsiteX224" fmla="*/ 857990 w 12192000"/>
              <a:gd name="connsiteY224" fmla="*/ 4696844 h 5096785"/>
              <a:gd name="connsiteX225" fmla="*/ 848649 w 12192000"/>
              <a:gd name="connsiteY225" fmla="*/ 4704021 h 5096785"/>
              <a:gd name="connsiteX226" fmla="*/ 826436 w 12192000"/>
              <a:gd name="connsiteY226" fmla="*/ 4707421 h 5096785"/>
              <a:gd name="connsiteX227" fmla="*/ 733052 w 12192000"/>
              <a:gd name="connsiteY227" fmla="*/ 4701884 h 5096785"/>
              <a:gd name="connsiteX228" fmla="*/ 716185 w 12192000"/>
              <a:gd name="connsiteY228" fmla="*/ 4703827 h 5096785"/>
              <a:gd name="connsiteX229" fmla="*/ 696663 w 12192000"/>
              <a:gd name="connsiteY229" fmla="*/ 4697420 h 5096785"/>
              <a:gd name="connsiteX230" fmla="*/ 582722 w 12192000"/>
              <a:gd name="connsiteY230" fmla="*/ 4658637 h 5096785"/>
              <a:gd name="connsiteX231" fmla="*/ 581118 w 12192000"/>
              <a:gd name="connsiteY231" fmla="*/ 4654120 h 5096785"/>
              <a:gd name="connsiteX232" fmla="*/ 546453 w 12192000"/>
              <a:gd name="connsiteY232" fmla="*/ 4652542 h 5096785"/>
              <a:gd name="connsiteX233" fmla="*/ 536773 w 12192000"/>
              <a:gd name="connsiteY233" fmla="*/ 4644609 h 5096785"/>
              <a:gd name="connsiteX234" fmla="*/ 518899 w 12192000"/>
              <a:gd name="connsiteY234" fmla="*/ 4642839 h 5096785"/>
              <a:gd name="connsiteX235" fmla="*/ 388896 w 12192000"/>
              <a:gd name="connsiteY235" fmla="*/ 4619173 h 5096785"/>
              <a:gd name="connsiteX236" fmla="*/ 366479 w 12192000"/>
              <a:gd name="connsiteY236" fmla="*/ 4618896 h 5096785"/>
              <a:gd name="connsiteX237" fmla="*/ 342781 w 12192000"/>
              <a:gd name="connsiteY237" fmla="*/ 4601239 h 5096785"/>
              <a:gd name="connsiteX238" fmla="*/ 255925 w 12192000"/>
              <a:gd name="connsiteY238" fmla="*/ 4598685 h 5096785"/>
              <a:gd name="connsiteX239" fmla="*/ 226919 w 12192000"/>
              <a:gd name="connsiteY239" fmla="*/ 4598460 h 5096785"/>
              <a:gd name="connsiteX240" fmla="*/ 213925 w 12192000"/>
              <a:gd name="connsiteY240" fmla="*/ 4597783 h 5096785"/>
              <a:gd name="connsiteX241" fmla="*/ 215196 w 12192000"/>
              <a:gd name="connsiteY241" fmla="*/ 4588576 h 5096785"/>
              <a:gd name="connsiteX242" fmla="*/ 180214 w 12192000"/>
              <a:gd name="connsiteY242" fmla="*/ 4583701 h 5096785"/>
              <a:gd name="connsiteX243" fmla="*/ 83203 w 12192000"/>
              <a:gd name="connsiteY243" fmla="*/ 4531664 h 5096785"/>
              <a:gd name="connsiteX244" fmla="*/ 4106 w 12192000"/>
              <a:gd name="connsiteY244" fmla="*/ 4517202 h 5096785"/>
              <a:gd name="connsiteX245" fmla="*/ 0 w 12192000"/>
              <a:gd name="connsiteY245" fmla="*/ 4516084 h 5096785"/>
              <a:gd name="connsiteX246" fmla="*/ 0 w 12192000"/>
              <a:gd name="connsiteY246"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720786 w 12192000"/>
              <a:gd name="connsiteY15" fmla="*/ 4265611 h 5096785"/>
              <a:gd name="connsiteX16" fmla="*/ 9652162 w 12192000"/>
              <a:gd name="connsiteY16" fmla="*/ 425271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9037321 w 12192000"/>
              <a:gd name="connsiteY24" fmla="*/ 4371817 h 5096785"/>
              <a:gd name="connsiteX25" fmla="*/ 8990743 w 12192000"/>
              <a:gd name="connsiteY25" fmla="*/ 4382161 h 5096785"/>
              <a:gd name="connsiteX26" fmla="*/ 8979819 w 12192000"/>
              <a:gd name="connsiteY26" fmla="*/ 4366419 h 5096785"/>
              <a:gd name="connsiteX27" fmla="*/ 8936044 w 12192000"/>
              <a:gd name="connsiteY27" fmla="*/ 4370992 h 5096785"/>
              <a:gd name="connsiteX28" fmla="*/ 8897707 w 12192000"/>
              <a:gd name="connsiteY28" fmla="*/ 4392673 h 5096785"/>
              <a:gd name="connsiteX29" fmla="*/ 8845635 w 12192000"/>
              <a:gd name="connsiteY29" fmla="*/ 4404300 h 5096785"/>
              <a:gd name="connsiteX30" fmla="*/ 8814562 w 12192000"/>
              <a:gd name="connsiteY30" fmla="*/ 4411434 h 5096785"/>
              <a:gd name="connsiteX31" fmla="*/ 8726349 w 12192000"/>
              <a:gd name="connsiteY31" fmla="*/ 4416668 h 5096785"/>
              <a:gd name="connsiteX32" fmla="*/ 8566678 w 12192000"/>
              <a:gd name="connsiteY32" fmla="*/ 4391711 h 5096785"/>
              <a:gd name="connsiteX33" fmla="*/ 8521516 w 12192000"/>
              <a:gd name="connsiteY33" fmla="*/ 4393927 h 5096785"/>
              <a:gd name="connsiteX34" fmla="*/ 8515998 w 12192000"/>
              <a:gd name="connsiteY34" fmla="*/ 4399124 h 5096785"/>
              <a:gd name="connsiteX35" fmla="*/ 8449547 w 12192000"/>
              <a:gd name="connsiteY35" fmla="*/ 4383170 h 5096785"/>
              <a:gd name="connsiteX36" fmla="*/ 8360285 w 12192000"/>
              <a:gd name="connsiteY36" fmla="*/ 4398502 h 5096785"/>
              <a:gd name="connsiteX37" fmla="*/ 8256584 w 12192000"/>
              <a:gd name="connsiteY37" fmla="*/ 4423564 h 5096785"/>
              <a:gd name="connsiteX38" fmla="*/ 8229821 w 12192000"/>
              <a:gd name="connsiteY38" fmla="*/ 4431840 h 5096785"/>
              <a:gd name="connsiteX39" fmla="*/ 8158476 w 12192000"/>
              <a:gd name="connsiteY39" fmla="*/ 4436904 h 5096785"/>
              <a:gd name="connsiteX40" fmla="*/ 7993707 w 12192000"/>
              <a:gd name="connsiteY40" fmla="*/ 4447962 h 5096785"/>
              <a:gd name="connsiteX41" fmla="*/ 7990346 w 12192000"/>
              <a:gd name="connsiteY41" fmla="*/ 4454853 h 5096785"/>
              <a:gd name="connsiteX42" fmla="*/ 7976786 w 12192000"/>
              <a:gd name="connsiteY42" fmla="*/ 4456820 h 5096785"/>
              <a:gd name="connsiteX43" fmla="*/ 7973491 w 12192000"/>
              <a:gd name="connsiteY43" fmla="*/ 4458577 h 5096785"/>
              <a:gd name="connsiteX44" fmla="*/ 7954281 w 12192000"/>
              <a:gd name="connsiteY44" fmla="*/ 4467421 h 5096785"/>
              <a:gd name="connsiteX45" fmla="*/ 7905540 w 12192000"/>
              <a:gd name="connsiteY45" fmla="*/ 4455628 h 5096785"/>
              <a:gd name="connsiteX46" fmla="*/ 7851932 w 12192000"/>
              <a:gd name="connsiteY46" fmla="*/ 4466353 h 5096785"/>
              <a:gd name="connsiteX47" fmla="*/ 7639078 w 12192000"/>
              <a:gd name="connsiteY47" fmla="*/ 4467635 h 5096785"/>
              <a:gd name="connsiteX48" fmla="*/ 7612359 w 12192000"/>
              <a:gd name="connsiteY48" fmla="*/ 4492789 h 5096785"/>
              <a:gd name="connsiteX49" fmla="*/ 7527328 w 12192000"/>
              <a:gd name="connsiteY49" fmla="*/ 4502199 h 5096785"/>
              <a:gd name="connsiteX50" fmla="*/ 7388717 w 12192000"/>
              <a:gd name="connsiteY50" fmla="*/ 4470799 h 5096785"/>
              <a:gd name="connsiteX51" fmla="*/ 7231898 w 12192000"/>
              <a:gd name="connsiteY51" fmla="*/ 4486028 h 5096785"/>
              <a:gd name="connsiteX52" fmla="*/ 7218425 w 12192000"/>
              <a:gd name="connsiteY52" fmla="*/ 4477288 h 5096785"/>
              <a:gd name="connsiteX53" fmla="*/ 7202795 w 12192000"/>
              <a:gd name="connsiteY53" fmla="*/ 4472972 h 5096785"/>
              <a:gd name="connsiteX54" fmla="*/ 7200744 w 12192000"/>
              <a:gd name="connsiteY54" fmla="*/ 4474099 h 5096785"/>
              <a:gd name="connsiteX55" fmla="*/ 7182163 w 12192000"/>
              <a:gd name="connsiteY55" fmla="*/ 4474005 h 5096785"/>
              <a:gd name="connsiteX56" fmla="*/ 7178368 w 12192000"/>
              <a:gd name="connsiteY56" fmla="*/ 4470673 h 5096785"/>
              <a:gd name="connsiteX57" fmla="*/ 7165705 w 12192000"/>
              <a:gd name="connsiteY57" fmla="*/ 4469569 h 5096785"/>
              <a:gd name="connsiteX58" fmla="*/ 7140991 w 12192000"/>
              <a:gd name="connsiteY58" fmla="*/ 4464599 h 5096785"/>
              <a:gd name="connsiteX59" fmla="*/ 7136152 w 12192000"/>
              <a:gd name="connsiteY59" fmla="*/ 4466292 h 5096785"/>
              <a:gd name="connsiteX60" fmla="*/ 7098544 w 12192000"/>
              <a:gd name="connsiteY60" fmla="*/ 4462879 h 5096785"/>
              <a:gd name="connsiteX61" fmla="*/ 7097922 w 12192000"/>
              <a:gd name="connsiteY61" fmla="*/ 4464077 h 5096785"/>
              <a:gd name="connsiteX62" fmla="*/ 7086877 w 12192000"/>
              <a:gd name="connsiteY62" fmla="*/ 4468554 h 5096785"/>
              <a:gd name="connsiteX63" fmla="*/ 7065999 w 12192000"/>
              <a:gd name="connsiteY63" fmla="*/ 4474270 h 5096785"/>
              <a:gd name="connsiteX64" fmla="*/ 7016598 w 12192000"/>
              <a:gd name="connsiteY64" fmla="*/ 4502855 h 5096785"/>
              <a:gd name="connsiteX65" fmla="*/ 6977375 w 12192000"/>
              <a:gd name="connsiteY65" fmla="*/ 4499434 h 5096785"/>
              <a:gd name="connsiteX66" fmla="*/ 6969409 w 12192000"/>
              <a:gd name="connsiteY66" fmla="*/ 4499424 h 5096785"/>
              <a:gd name="connsiteX67" fmla="*/ 6969218 w 12192000"/>
              <a:gd name="connsiteY67" fmla="*/ 4499704 h 5096785"/>
              <a:gd name="connsiteX68" fmla="*/ 6960755 w 12192000"/>
              <a:gd name="connsiteY68" fmla="*/ 4500249 h 5096785"/>
              <a:gd name="connsiteX69" fmla="*/ 6954882 w 12192000"/>
              <a:gd name="connsiteY69" fmla="*/ 4499405 h 5096785"/>
              <a:gd name="connsiteX70" fmla="*/ 6939428 w 12192000"/>
              <a:gd name="connsiteY70" fmla="*/ 4499385 h 5096785"/>
              <a:gd name="connsiteX71" fmla="*/ 6933902 w 12192000"/>
              <a:gd name="connsiteY71" fmla="*/ 4501239 h 5096785"/>
              <a:gd name="connsiteX72" fmla="*/ 6891244 w 12192000"/>
              <a:gd name="connsiteY72" fmla="*/ 4536371 h 5096785"/>
              <a:gd name="connsiteX73" fmla="*/ 6794496 w 12192000"/>
              <a:gd name="connsiteY73" fmla="*/ 4567924 h 5096785"/>
              <a:gd name="connsiteX74" fmla="*/ 6574528 w 12192000"/>
              <a:gd name="connsiteY74" fmla="*/ 4641155 h 5096785"/>
              <a:gd name="connsiteX75" fmla="*/ 6573036 w 12192000"/>
              <a:gd name="connsiteY75" fmla="*/ 4641049 h 5096785"/>
              <a:gd name="connsiteX76" fmla="*/ 6571920 w 12192000"/>
              <a:gd name="connsiteY76" fmla="*/ 4644739 h 5096785"/>
              <a:gd name="connsiteX77" fmla="*/ 6552021 w 12192000"/>
              <a:gd name="connsiteY77" fmla="*/ 4650379 h 5096785"/>
              <a:gd name="connsiteX78" fmla="*/ 6545925 w 12192000"/>
              <a:gd name="connsiteY78" fmla="*/ 4650675 h 5096785"/>
              <a:gd name="connsiteX79" fmla="*/ 6537822 w 12192000"/>
              <a:gd name="connsiteY79" fmla="*/ 4652769 h 5096785"/>
              <a:gd name="connsiteX80" fmla="*/ 6537743 w 12192000"/>
              <a:gd name="connsiteY80" fmla="*/ 4653068 h 5096785"/>
              <a:gd name="connsiteX81" fmla="*/ 6490057 w 12192000"/>
              <a:gd name="connsiteY81" fmla="*/ 4658624 h 5096785"/>
              <a:gd name="connsiteX82" fmla="*/ 6386800 w 12192000"/>
              <a:gd name="connsiteY82" fmla="*/ 4715431 h 5096785"/>
              <a:gd name="connsiteX83" fmla="*/ 6382703 w 12192000"/>
              <a:gd name="connsiteY83" fmla="*/ 4717930 h 5096785"/>
              <a:gd name="connsiteX84" fmla="*/ 6356495 w 12192000"/>
              <a:gd name="connsiteY84" fmla="*/ 4717843 h 5096785"/>
              <a:gd name="connsiteX85" fmla="*/ 6343628 w 12192000"/>
              <a:gd name="connsiteY85" fmla="*/ 4719161 h 5096785"/>
              <a:gd name="connsiteX86" fmla="*/ 6338605 w 12192000"/>
              <a:gd name="connsiteY86" fmla="*/ 4716723 h 5096785"/>
              <a:gd name="connsiteX87" fmla="*/ 6320318 w 12192000"/>
              <a:gd name="connsiteY87" fmla="*/ 4720095 h 5096785"/>
              <a:gd name="connsiteX88" fmla="*/ 6318742 w 12192000"/>
              <a:gd name="connsiteY88" fmla="*/ 4721541 h 5096785"/>
              <a:gd name="connsiteX89" fmla="*/ 6301708 w 12192000"/>
              <a:gd name="connsiteY89" fmla="*/ 4720380 h 5096785"/>
              <a:gd name="connsiteX90" fmla="*/ 6285082 w 12192000"/>
              <a:gd name="connsiteY90" fmla="*/ 4714639 h 5096785"/>
              <a:gd name="connsiteX91" fmla="*/ 6136936 w 12192000"/>
              <a:gd name="connsiteY91" fmla="*/ 4758246 h 5096785"/>
              <a:gd name="connsiteX92" fmla="*/ 5988578 w 12192000"/>
              <a:gd name="connsiteY92" fmla="*/ 4754427 h 5096785"/>
              <a:gd name="connsiteX93" fmla="*/ 5908701 w 12192000"/>
              <a:gd name="connsiteY93" fmla="*/ 4779160 h 5096785"/>
              <a:gd name="connsiteX94" fmla="*/ 5892219 w 12192000"/>
              <a:gd name="connsiteY94" fmla="*/ 4807892 h 5096785"/>
              <a:gd name="connsiteX95" fmla="*/ 5683612 w 12192000"/>
              <a:gd name="connsiteY95" fmla="*/ 4848770 h 5096785"/>
              <a:gd name="connsiteX96" fmla="*/ 5635111 w 12192000"/>
              <a:gd name="connsiteY96" fmla="*/ 4868888 h 5096785"/>
              <a:gd name="connsiteX97" fmla="*/ 5582652 w 12192000"/>
              <a:gd name="connsiteY97" fmla="*/ 4866836 h 5096785"/>
              <a:gd name="connsiteX98" fmla="*/ 5567213 w 12192000"/>
              <a:gd name="connsiteY98" fmla="*/ 4878769 h 5096785"/>
              <a:gd name="connsiteX99" fmla="*/ 5564659 w 12192000"/>
              <a:gd name="connsiteY99" fmla="*/ 4881042 h 5096785"/>
              <a:gd name="connsiteX100" fmla="*/ 5552102 w 12192000"/>
              <a:gd name="connsiteY100" fmla="*/ 4885426 h 5096785"/>
              <a:gd name="connsiteX101" fmla="*/ 5551475 w 12192000"/>
              <a:gd name="connsiteY101" fmla="*/ 4892560 h 5096785"/>
              <a:gd name="connsiteX102" fmla="*/ 5534664 w 12192000"/>
              <a:gd name="connsiteY102" fmla="*/ 4903385 h 5096785"/>
              <a:gd name="connsiteX103" fmla="*/ 5510737 w 12192000"/>
              <a:gd name="connsiteY103" fmla="*/ 4909807 h 5096785"/>
              <a:gd name="connsiteX104" fmla="*/ 5393901 w 12192000"/>
              <a:gd name="connsiteY104" fmla="*/ 4933709 h 5096785"/>
              <a:gd name="connsiteX105" fmla="*/ 5325782 w 12192000"/>
              <a:gd name="connsiteY105" fmla="*/ 4951789 h 5096785"/>
              <a:gd name="connsiteX106" fmla="*/ 5302703 w 12192000"/>
              <a:gd name="connsiteY106" fmla="*/ 4964590 h 5096785"/>
              <a:gd name="connsiteX107" fmla="*/ 5268591 w 12192000"/>
              <a:gd name="connsiteY107" fmla="*/ 4978479 h 5096785"/>
              <a:gd name="connsiteX108" fmla="*/ 5210559 w 12192000"/>
              <a:gd name="connsiteY108" fmla="*/ 5007585 h 5096785"/>
              <a:gd name="connsiteX109" fmla="*/ 5177597 w 12192000"/>
              <a:gd name="connsiteY109" fmla="*/ 5015926 h 5096785"/>
              <a:gd name="connsiteX110" fmla="*/ 5160569 w 12192000"/>
              <a:gd name="connsiteY110" fmla="*/ 5025681 h 5096785"/>
              <a:gd name="connsiteX111" fmla="*/ 5152748 w 12192000"/>
              <a:gd name="connsiteY111" fmla="*/ 5026569 h 5096785"/>
              <a:gd name="connsiteX112" fmla="*/ 5127678 w 12192000"/>
              <a:gd name="connsiteY112" fmla="*/ 5032947 h 5096785"/>
              <a:gd name="connsiteX113" fmla="*/ 5113147 w 12192000"/>
              <a:gd name="connsiteY113" fmla="*/ 5035818 h 5096785"/>
              <a:gd name="connsiteX114" fmla="*/ 5107301 w 12192000"/>
              <a:gd name="connsiteY114" fmla="*/ 5036672 h 5096785"/>
              <a:gd name="connsiteX115" fmla="*/ 5093215 w 12192000"/>
              <a:gd name="connsiteY115" fmla="*/ 5032880 h 5096785"/>
              <a:gd name="connsiteX116" fmla="*/ 5077058 w 12192000"/>
              <a:gd name="connsiteY116" fmla="*/ 5038681 h 5096785"/>
              <a:gd name="connsiteX117" fmla="*/ 5057349 w 12192000"/>
              <a:gd name="connsiteY117" fmla="*/ 5036015 h 5096785"/>
              <a:gd name="connsiteX118" fmla="*/ 5053945 w 12192000"/>
              <a:gd name="connsiteY118" fmla="*/ 5041952 h 5096785"/>
              <a:gd name="connsiteX119" fmla="*/ 5040021 w 12192000"/>
              <a:gd name="connsiteY119" fmla="*/ 5050052 h 5096785"/>
              <a:gd name="connsiteX120" fmla="*/ 5025913 w 12192000"/>
              <a:gd name="connsiteY120" fmla="*/ 5046535 h 5096785"/>
              <a:gd name="connsiteX121" fmla="*/ 4998218 w 12192000"/>
              <a:gd name="connsiteY121" fmla="*/ 5048065 h 5096785"/>
              <a:gd name="connsiteX122" fmla="*/ 4991008 w 12192000"/>
              <a:gd name="connsiteY122" fmla="*/ 5050439 h 5096785"/>
              <a:gd name="connsiteX123" fmla="*/ 4963503 w 12192000"/>
              <a:gd name="connsiteY123" fmla="*/ 5047575 h 5096785"/>
              <a:gd name="connsiteX124" fmla="*/ 4921053 w 12192000"/>
              <a:gd name="connsiteY124" fmla="*/ 5048925 h 5096785"/>
              <a:gd name="connsiteX125" fmla="*/ 4873420 w 12192000"/>
              <a:gd name="connsiteY125" fmla="*/ 5054929 h 5096785"/>
              <a:gd name="connsiteX126" fmla="*/ 4858825 w 12192000"/>
              <a:gd name="connsiteY126" fmla="*/ 5051329 h 5096785"/>
              <a:gd name="connsiteX127" fmla="*/ 4769340 w 12192000"/>
              <a:gd name="connsiteY127" fmla="*/ 5053090 h 5096785"/>
              <a:gd name="connsiteX128" fmla="*/ 4744152 w 12192000"/>
              <a:gd name="connsiteY128" fmla="*/ 5053391 h 5096785"/>
              <a:gd name="connsiteX129" fmla="*/ 4723556 w 12192000"/>
              <a:gd name="connsiteY129" fmla="*/ 5059633 h 5096785"/>
              <a:gd name="connsiteX130" fmla="*/ 4719699 w 12192000"/>
              <a:gd name="connsiteY130" fmla="*/ 5066298 h 5096785"/>
              <a:gd name="connsiteX131" fmla="*/ 4706016 w 12192000"/>
              <a:gd name="connsiteY131" fmla="*/ 5067422 h 5096785"/>
              <a:gd name="connsiteX132" fmla="*/ 4702593 w 12192000"/>
              <a:gd name="connsiteY132" fmla="*/ 5068973 h 5096785"/>
              <a:gd name="connsiteX133" fmla="*/ 4682766 w 12192000"/>
              <a:gd name="connsiteY133" fmla="*/ 5076609 h 5096785"/>
              <a:gd name="connsiteX134" fmla="*/ 4634960 w 12192000"/>
              <a:gd name="connsiteY134" fmla="*/ 5061852 h 5096785"/>
              <a:gd name="connsiteX135" fmla="*/ 4580645 w 12192000"/>
              <a:gd name="connsiteY135" fmla="*/ 5069246 h 5096785"/>
              <a:gd name="connsiteX136" fmla="*/ 4368005 w 12192000"/>
              <a:gd name="connsiteY136" fmla="*/ 5057426 h 5096785"/>
              <a:gd name="connsiteX137" fmla="*/ 4339489 w 12192000"/>
              <a:gd name="connsiteY137" fmla="*/ 5080858 h 5096785"/>
              <a:gd name="connsiteX138" fmla="*/ 4253895 w 12192000"/>
              <a:gd name="connsiteY138" fmla="*/ 5085008 h 5096785"/>
              <a:gd name="connsiteX139" fmla="*/ 4117780 w 12192000"/>
              <a:gd name="connsiteY139" fmla="*/ 5045175 h 5096785"/>
              <a:gd name="connsiteX140" fmla="*/ 3960074 w 12192000"/>
              <a:gd name="connsiteY140" fmla="*/ 5050708 h 5096785"/>
              <a:gd name="connsiteX141" fmla="*/ 3947260 w 12192000"/>
              <a:gd name="connsiteY141" fmla="*/ 5041167 h 5096785"/>
              <a:gd name="connsiteX142" fmla="*/ 3931969 w 12192000"/>
              <a:gd name="connsiteY142" fmla="*/ 5035902 h 5096785"/>
              <a:gd name="connsiteX143" fmla="*/ 3929836 w 12192000"/>
              <a:gd name="connsiteY143" fmla="*/ 5036901 h 5096785"/>
              <a:gd name="connsiteX144" fmla="*/ 3911296 w 12192000"/>
              <a:gd name="connsiteY144" fmla="*/ 5035663 h 5096785"/>
              <a:gd name="connsiteX145" fmla="*/ 3907746 w 12192000"/>
              <a:gd name="connsiteY145" fmla="*/ 5032107 h 5096785"/>
              <a:gd name="connsiteX146" fmla="*/ 3895182 w 12192000"/>
              <a:gd name="connsiteY146" fmla="*/ 5030229 h 5096785"/>
              <a:gd name="connsiteX147" fmla="*/ 3870866 w 12192000"/>
              <a:gd name="connsiteY147" fmla="*/ 5023753 h 5096785"/>
              <a:gd name="connsiteX148" fmla="*/ 3865913 w 12192000"/>
              <a:gd name="connsiteY148" fmla="*/ 5025143 h 5096785"/>
              <a:gd name="connsiteX149" fmla="*/ 3828606 w 12192000"/>
              <a:gd name="connsiteY149" fmla="*/ 5019426 h 5096785"/>
              <a:gd name="connsiteX150" fmla="*/ 3827901 w 12192000"/>
              <a:gd name="connsiteY150" fmla="*/ 5020583 h 5096785"/>
              <a:gd name="connsiteX151" fmla="*/ 3816543 w 12192000"/>
              <a:gd name="connsiteY151" fmla="*/ 5024366 h 5096785"/>
              <a:gd name="connsiteX152" fmla="*/ 3795278 w 12192000"/>
              <a:gd name="connsiteY152" fmla="*/ 5028779 h 5096785"/>
              <a:gd name="connsiteX153" fmla="*/ 3743858 w 12192000"/>
              <a:gd name="connsiteY153" fmla="*/ 5054237 h 5096785"/>
              <a:gd name="connsiteX154" fmla="*/ 3704945 w 12192000"/>
              <a:gd name="connsiteY154" fmla="*/ 5048413 h 5096785"/>
              <a:gd name="connsiteX155" fmla="*/ 3696992 w 12192000"/>
              <a:gd name="connsiteY155" fmla="*/ 5047914 h 5096785"/>
              <a:gd name="connsiteX156" fmla="*/ 3696780 w 12192000"/>
              <a:gd name="connsiteY156" fmla="*/ 5048181 h 5096785"/>
              <a:gd name="connsiteX157" fmla="*/ 3688290 w 12192000"/>
              <a:gd name="connsiteY157" fmla="*/ 5048204 h 5096785"/>
              <a:gd name="connsiteX158" fmla="*/ 3682486 w 12192000"/>
              <a:gd name="connsiteY158" fmla="*/ 5047000 h 5096785"/>
              <a:gd name="connsiteX159" fmla="*/ 3667056 w 12192000"/>
              <a:gd name="connsiteY159" fmla="*/ 5046030 h 5096785"/>
              <a:gd name="connsiteX160" fmla="*/ 3661403 w 12192000"/>
              <a:gd name="connsiteY160" fmla="*/ 5047537 h 5096785"/>
              <a:gd name="connsiteX161" fmla="*/ 3658673 w 12192000"/>
              <a:gd name="connsiteY161" fmla="*/ 5050790 h 5096785"/>
              <a:gd name="connsiteX162" fmla="*/ 3657333 w 12192000"/>
              <a:gd name="connsiteY162" fmla="*/ 5050325 h 5096785"/>
              <a:gd name="connsiteX163" fmla="*/ 3626778 w 12192000"/>
              <a:gd name="connsiteY163" fmla="*/ 5057882 h 5096785"/>
              <a:gd name="connsiteX164" fmla="*/ 3560067 w 12192000"/>
              <a:gd name="connsiteY164" fmla="*/ 5064266 h 5096785"/>
              <a:gd name="connsiteX165" fmla="*/ 3522641 w 12192000"/>
              <a:gd name="connsiteY165" fmla="*/ 5063654 h 5096785"/>
              <a:gd name="connsiteX166" fmla="*/ 3419275 w 12192000"/>
              <a:gd name="connsiteY166" fmla="*/ 5066646 h 5096785"/>
              <a:gd name="connsiteX167" fmla="*/ 3314869 w 12192000"/>
              <a:gd name="connsiteY167" fmla="*/ 5073197 h 5096785"/>
              <a:gd name="connsiteX168" fmla="*/ 3259088 w 12192000"/>
              <a:gd name="connsiteY168" fmla="*/ 5096363 h 5096785"/>
              <a:gd name="connsiteX169" fmla="*/ 3253104 w 12192000"/>
              <a:gd name="connsiteY169" fmla="*/ 5096785 h 5096785"/>
              <a:gd name="connsiteX170" fmla="*/ 3238751 w 12192000"/>
              <a:gd name="connsiteY170" fmla="*/ 5092996 h 5096785"/>
              <a:gd name="connsiteX171" fmla="*/ 3233681 w 12192000"/>
              <a:gd name="connsiteY171" fmla="*/ 5090758 h 5096785"/>
              <a:gd name="connsiteX172" fmla="*/ 3225562 w 12192000"/>
              <a:gd name="connsiteY172" fmla="*/ 5089215 h 5096785"/>
              <a:gd name="connsiteX173" fmla="*/ 3225260 w 12192000"/>
              <a:gd name="connsiteY173" fmla="*/ 5089437 h 5096785"/>
              <a:gd name="connsiteX174" fmla="*/ 3217859 w 12192000"/>
              <a:gd name="connsiteY174" fmla="*/ 5087484 h 5096785"/>
              <a:gd name="connsiteX175" fmla="*/ 3182980 w 12192000"/>
              <a:gd name="connsiteY175" fmla="*/ 5074650 h 5096785"/>
              <a:gd name="connsiteX176" fmla="*/ 3123938 w 12192000"/>
              <a:gd name="connsiteY176" fmla="*/ 5089912 h 5096785"/>
              <a:gd name="connsiteX177" fmla="*/ 3101912 w 12192000"/>
              <a:gd name="connsiteY177" fmla="*/ 5090281 h 5096785"/>
              <a:gd name="connsiteX178" fmla="*/ 3089591 w 12192000"/>
              <a:gd name="connsiteY178" fmla="*/ 5091865 h 5096785"/>
              <a:gd name="connsiteX179" fmla="*/ 3088465 w 12192000"/>
              <a:gd name="connsiteY179" fmla="*/ 5092858 h 5096785"/>
              <a:gd name="connsiteX180" fmla="*/ 3055081 w 12192000"/>
              <a:gd name="connsiteY180" fmla="*/ 5080424 h 5096785"/>
              <a:gd name="connsiteX181" fmla="*/ 3049807 w 12192000"/>
              <a:gd name="connsiteY181" fmla="*/ 5080860 h 5096785"/>
              <a:gd name="connsiteX182" fmla="*/ 3029122 w 12192000"/>
              <a:gd name="connsiteY182" fmla="*/ 5070085 h 5096785"/>
              <a:gd name="connsiteX183" fmla="*/ 3017862 w 12192000"/>
              <a:gd name="connsiteY183" fmla="*/ 5065942 h 5096785"/>
              <a:gd name="connsiteX184" fmla="*/ 3015868 w 12192000"/>
              <a:gd name="connsiteY184" fmla="*/ 5061832 h 5096785"/>
              <a:gd name="connsiteX185" fmla="*/ 2998644 w 12192000"/>
              <a:gd name="connsiteY185" fmla="*/ 5057210 h 5096785"/>
              <a:gd name="connsiteX186" fmla="*/ 2996219 w 12192000"/>
              <a:gd name="connsiteY186" fmla="*/ 5057788 h 5096785"/>
              <a:gd name="connsiteX187" fmla="*/ 2983676 w 12192000"/>
              <a:gd name="connsiteY187" fmla="*/ 5049852 h 5096785"/>
              <a:gd name="connsiteX188" fmla="*/ 2903609 w 12192000"/>
              <a:gd name="connsiteY188" fmla="*/ 4998457 h 5096785"/>
              <a:gd name="connsiteX189" fmla="*/ 2758830 w 12192000"/>
              <a:gd name="connsiteY189" fmla="*/ 4974760 h 5096785"/>
              <a:gd name="connsiteX190" fmla="*/ 2532669 w 12192000"/>
              <a:gd name="connsiteY190" fmla="*/ 4940573 h 5096785"/>
              <a:gd name="connsiteX191" fmla="*/ 2389931 w 12192000"/>
              <a:gd name="connsiteY191" fmla="*/ 4905785 h 5096785"/>
              <a:gd name="connsiteX192" fmla="*/ 2335186 w 12192000"/>
              <a:gd name="connsiteY192" fmla="*/ 4902957 h 5096785"/>
              <a:gd name="connsiteX193" fmla="*/ 2295307 w 12192000"/>
              <a:gd name="connsiteY193" fmla="*/ 4879800 h 5096785"/>
              <a:gd name="connsiteX194" fmla="*/ 2273393 w 12192000"/>
              <a:gd name="connsiteY194" fmla="*/ 4883565 h 5096785"/>
              <a:gd name="connsiteX195" fmla="*/ 2269523 w 12192000"/>
              <a:gd name="connsiteY195" fmla="*/ 4884442 h 5096785"/>
              <a:gd name="connsiteX196" fmla="*/ 2256015 w 12192000"/>
              <a:gd name="connsiteY196" fmla="*/ 4883014 h 5096785"/>
              <a:gd name="connsiteX197" fmla="*/ 2249731 w 12192000"/>
              <a:gd name="connsiteY197" fmla="*/ 4888778 h 5096785"/>
              <a:gd name="connsiteX198" fmla="*/ 2227629 w 12192000"/>
              <a:gd name="connsiteY198" fmla="*/ 4891047 h 5096785"/>
              <a:gd name="connsiteX199" fmla="*/ 2203460 w 12192000"/>
              <a:gd name="connsiteY199" fmla="*/ 4886696 h 5096785"/>
              <a:gd name="connsiteX200" fmla="*/ 2091528 w 12192000"/>
              <a:gd name="connsiteY200" fmla="*/ 4859155 h 5096785"/>
              <a:gd name="connsiteX201" fmla="*/ 2022901 w 12192000"/>
              <a:gd name="connsiteY201" fmla="*/ 4846594 h 5096785"/>
              <a:gd name="connsiteX202" fmla="*/ 1994227 w 12192000"/>
              <a:gd name="connsiteY202" fmla="*/ 4847973 h 5096785"/>
              <a:gd name="connsiteX203" fmla="*/ 1955936 w 12192000"/>
              <a:gd name="connsiteY203" fmla="*/ 4845765 h 5096785"/>
              <a:gd name="connsiteX204" fmla="*/ 1741924 w 12192000"/>
              <a:gd name="connsiteY204" fmla="*/ 4808054 h 5096785"/>
              <a:gd name="connsiteX205" fmla="*/ 1734410 w 12192000"/>
              <a:gd name="connsiteY205" fmla="*/ 4811675 h 5096785"/>
              <a:gd name="connsiteX206" fmla="*/ 1691423 w 12192000"/>
              <a:gd name="connsiteY206" fmla="*/ 4802777 h 5096785"/>
              <a:gd name="connsiteX207" fmla="*/ 1554504 w 12192000"/>
              <a:gd name="connsiteY207" fmla="*/ 4739985 h 5096785"/>
              <a:gd name="connsiteX208" fmla="*/ 1470119 w 12192000"/>
              <a:gd name="connsiteY208" fmla="*/ 4723470 h 5096785"/>
              <a:gd name="connsiteX209" fmla="*/ 1437967 w 12192000"/>
              <a:gd name="connsiteY209" fmla="*/ 4722710 h 5096785"/>
              <a:gd name="connsiteX210" fmla="*/ 1384234 w 12192000"/>
              <a:gd name="connsiteY210" fmla="*/ 4721117 h 5096785"/>
              <a:gd name="connsiteX211" fmla="*/ 1338647 w 12192000"/>
              <a:gd name="connsiteY211" fmla="*/ 4732483 h 5096785"/>
              <a:gd name="connsiteX212" fmla="*/ 1295869 w 12192000"/>
              <a:gd name="connsiteY212" fmla="*/ 4726175 h 5096785"/>
              <a:gd name="connsiteX213" fmla="*/ 1292949 w 12192000"/>
              <a:gd name="connsiteY213" fmla="*/ 4708469 h 5096785"/>
              <a:gd name="connsiteX214" fmla="*/ 1244908 w 12192000"/>
              <a:gd name="connsiteY214" fmla="*/ 4706993 h 5096785"/>
              <a:gd name="connsiteX215" fmla="*/ 1171266 w 12192000"/>
              <a:gd name="connsiteY215" fmla="*/ 4706535 h 5096785"/>
              <a:gd name="connsiteX216" fmla="*/ 1160868 w 12192000"/>
              <a:gd name="connsiteY216" fmla="*/ 4701936 h 5096785"/>
              <a:gd name="connsiteX217" fmla="*/ 1147599 w 12192000"/>
              <a:gd name="connsiteY217" fmla="*/ 4714833 h 5096785"/>
              <a:gd name="connsiteX218" fmla="*/ 1119603 w 12192000"/>
              <a:gd name="connsiteY218" fmla="*/ 4721303 h 5096785"/>
              <a:gd name="connsiteX219" fmla="*/ 997851 w 12192000"/>
              <a:gd name="connsiteY219" fmla="*/ 4722336 h 5096785"/>
              <a:gd name="connsiteX220" fmla="*/ 976455 w 12192000"/>
              <a:gd name="connsiteY220" fmla="*/ 4726407 h 5096785"/>
              <a:gd name="connsiteX221" fmla="*/ 949939 w 12192000"/>
              <a:gd name="connsiteY221" fmla="*/ 4719699 h 5096785"/>
              <a:gd name="connsiteX222" fmla="*/ 894148 w 12192000"/>
              <a:gd name="connsiteY222" fmla="*/ 4710406 h 5096785"/>
              <a:gd name="connsiteX223" fmla="*/ 857990 w 12192000"/>
              <a:gd name="connsiteY223" fmla="*/ 4696844 h 5096785"/>
              <a:gd name="connsiteX224" fmla="*/ 848649 w 12192000"/>
              <a:gd name="connsiteY224" fmla="*/ 4704021 h 5096785"/>
              <a:gd name="connsiteX225" fmla="*/ 826436 w 12192000"/>
              <a:gd name="connsiteY225" fmla="*/ 4707421 h 5096785"/>
              <a:gd name="connsiteX226" fmla="*/ 733052 w 12192000"/>
              <a:gd name="connsiteY226" fmla="*/ 4701884 h 5096785"/>
              <a:gd name="connsiteX227" fmla="*/ 716185 w 12192000"/>
              <a:gd name="connsiteY227" fmla="*/ 4703827 h 5096785"/>
              <a:gd name="connsiteX228" fmla="*/ 696663 w 12192000"/>
              <a:gd name="connsiteY228" fmla="*/ 4697420 h 5096785"/>
              <a:gd name="connsiteX229" fmla="*/ 582722 w 12192000"/>
              <a:gd name="connsiteY229" fmla="*/ 4658637 h 5096785"/>
              <a:gd name="connsiteX230" fmla="*/ 581118 w 12192000"/>
              <a:gd name="connsiteY230" fmla="*/ 4654120 h 5096785"/>
              <a:gd name="connsiteX231" fmla="*/ 546453 w 12192000"/>
              <a:gd name="connsiteY231" fmla="*/ 4652542 h 5096785"/>
              <a:gd name="connsiteX232" fmla="*/ 536773 w 12192000"/>
              <a:gd name="connsiteY232" fmla="*/ 4644609 h 5096785"/>
              <a:gd name="connsiteX233" fmla="*/ 518899 w 12192000"/>
              <a:gd name="connsiteY233" fmla="*/ 4642839 h 5096785"/>
              <a:gd name="connsiteX234" fmla="*/ 388896 w 12192000"/>
              <a:gd name="connsiteY234" fmla="*/ 4619173 h 5096785"/>
              <a:gd name="connsiteX235" fmla="*/ 366479 w 12192000"/>
              <a:gd name="connsiteY235" fmla="*/ 4618896 h 5096785"/>
              <a:gd name="connsiteX236" fmla="*/ 342781 w 12192000"/>
              <a:gd name="connsiteY236" fmla="*/ 4601239 h 5096785"/>
              <a:gd name="connsiteX237" fmla="*/ 255925 w 12192000"/>
              <a:gd name="connsiteY237" fmla="*/ 4598685 h 5096785"/>
              <a:gd name="connsiteX238" fmla="*/ 226919 w 12192000"/>
              <a:gd name="connsiteY238" fmla="*/ 4598460 h 5096785"/>
              <a:gd name="connsiteX239" fmla="*/ 213925 w 12192000"/>
              <a:gd name="connsiteY239" fmla="*/ 4597783 h 5096785"/>
              <a:gd name="connsiteX240" fmla="*/ 215196 w 12192000"/>
              <a:gd name="connsiteY240" fmla="*/ 4588576 h 5096785"/>
              <a:gd name="connsiteX241" fmla="*/ 180214 w 12192000"/>
              <a:gd name="connsiteY241" fmla="*/ 4583701 h 5096785"/>
              <a:gd name="connsiteX242" fmla="*/ 83203 w 12192000"/>
              <a:gd name="connsiteY242" fmla="*/ 4531664 h 5096785"/>
              <a:gd name="connsiteX243" fmla="*/ 4106 w 12192000"/>
              <a:gd name="connsiteY243" fmla="*/ 4517202 h 5096785"/>
              <a:gd name="connsiteX244" fmla="*/ 0 w 12192000"/>
              <a:gd name="connsiteY244" fmla="*/ 4516084 h 5096785"/>
              <a:gd name="connsiteX245" fmla="*/ 0 w 12192000"/>
              <a:gd name="connsiteY245"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652162 w 12192000"/>
              <a:gd name="connsiteY16" fmla="*/ 425271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9037321 w 12192000"/>
              <a:gd name="connsiteY24" fmla="*/ 4371817 h 5096785"/>
              <a:gd name="connsiteX25" fmla="*/ 8990743 w 12192000"/>
              <a:gd name="connsiteY25" fmla="*/ 4382161 h 5096785"/>
              <a:gd name="connsiteX26" fmla="*/ 8979819 w 12192000"/>
              <a:gd name="connsiteY26" fmla="*/ 4366419 h 5096785"/>
              <a:gd name="connsiteX27" fmla="*/ 8936044 w 12192000"/>
              <a:gd name="connsiteY27" fmla="*/ 4370992 h 5096785"/>
              <a:gd name="connsiteX28" fmla="*/ 8897707 w 12192000"/>
              <a:gd name="connsiteY28" fmla="*/ 4392673 h 5096785"/>
              <a:gd name="connsiteX29" fmla="*/ 8845635 w 12192000"/>
              <a:gd name="connsiteY29" fmla="*/ 4404300 h 5096785"/>
              <a:gd name="connsiteX30" fmla="*/ 8814562 w 12192000"/>
              <a:gd name="connsiteY30" fmla="*/ 4411434 h 5096785"/>
              <a:gd name="connsiteX31" fmla="*/ 8726349 w 12192000"/>
              <a:gd name="connsiteY31" fmla="*/ 4416668 h 5096785"/>
              <a:gd name="connsiteX32" fmla="*/ 8566678 w 12192000"/>
              <a:gd name="connsiteY32" fmla="*/ 4391711 h 5096785"/>
              <a:gd name="connsiteX33" fmla="*/ 8521516 w 12192000"/>
              <a:gd name="connsiteY33" fmla="*/ 4393927 h 5096785"/>
              <a:gd name="connsiteX34" fmla="*/ 8515998 w 12192000"/>
              <a:gd name="connsiteY34" fmla="*/ 4399124 h 5096785"/>
              <a:gd name="connsiteX35" fmla="*/ 8449547 w 12192000"/>
              <a:gd name="connsiteY35" fmla="*/ 4383170 h 5096785"/>
              <a:gd name="connsiteX36" fmla="*/ 8360285 w 12192000"/>
              <a:gd name="connsiteY36" fmla="*/ 4398502 h 5096785"/>
              <a:gd name="connsiteX37" fmla="*/ 8256584 w 12192000"/>
              <a:gd name="connsiteY37" fmla="*/ 4423564 h 5096785"/>
              <a:gd name="connsiteX38" fmla="*/ 8229821 w 12192000"/>
              <a:gd name="connsiteY38" fmla="*/ 4431840 h 5096785"/>
              <a:gd name="connsiteX39" fmla="*/ 8158476 w 12192000"/>
              <a:gd name="connsiteY39" fmla="*/ 4436904 h 5096785"/>
              <a:gd name="connsiteX40" fmla="*/ 7993707 w 12192000"/>
              <a:gd name="connsiteY40" fmla="*/ 4447962 h 5096785"/>
              <a:gd name="connsiteX41" fmla="*/ 7990346 w 12192000"/>
              <a:gd name="connsiteY41" fmla="*/ 4454853 h 5096785"/>
              <a:gd name="connsiteX42" fmla="*/ 7976786 w 12192000"/>
              <a:gd name="connsiteY42" fmla="*/ 4456820 h 5096785"/>
              <a:gd name="connsiteX43" fmla="*/ 7973491 w 12192000"/>
              <a:gd name="connsiteY43" fmla="*/ 4458577 h 5096785"/>
              <a:gd name="connsiteX44" fmla="*/ 7954281 w 12192000"/>
              <a:gd name="connsiteY44" fmla="*/ 4467421 h 5096785"/>
              <a:gd name="connsiteX45" fmla="*/ 7905540 w 12192000"/>
              <a:gd name="connsiteY45" fmla="*/ 4455628 h 5096785"/>
              <a:gd name="connsiteX46" fmla="*/ 7851932 w 12192000"/>
              <a:gd name="connsiteY46" fmla="*/ 4466353 h 5096785"/>
              <a:gd name="connsiteX47" fmla="*/ 7639078 w 12192000"/>
              <a:gd name="connsiteY47" fmla="*/ 4467635 h 5096785"/>
              <a:gd name="connsiteX48" fmla="*/ 7612359 w 12192000"/>
              <a:gd name="connsiteY48" fmla="*/ 4492789 h 5096785"/>
              <a:gd name="connsiteX49" fmla="*/ 7527328 w 12192000"/>
              <a:gd name="connsiteY49" fmla="*/ 4502199 h 5096785"/>
              <a:gd name="connsiteX50" fmla="*/ 7388717 w 12192000"/>
              <a:gd name="connsiteY50" fmla="*/ 4470799 h 5096785"/>
              <a:gd name="connsiteX51" fmla="*/ 7231898 w 12192000"/>
              <a:gd name="connsiteY51" fmla="*/ 4486028 h 5096785"/>
              <a:gd name="connsiteX52" fmla="*/ 7218425 w 12192000"/>
              <a:gd name="connsiteY52" fmla="*/ 4477288 h 5096785"/>
              <a:gd name="connsiteX53" fmla="*/ 7202795 w 12192000"/>
              <a:gd name="connsiteY53" fmla="*/ 4472972 h 5096785"/>
              <a:gd name="connsiteX54" fmla="*/ 7200744 w 12192000"/>
              <a:gd name="connsiteY54" fmla="*/ 4474099 h 5096785"/>
              <a:gd name="connsiteX55" fmla="*/ 7182163 w 12192000"/>
              <a:gd name="connsiteY55" fmla="*/ 4474005 h 5096785"/>
              <a:gd name="connsiteX56" fmla="*/ 7178368 w 12192000"/>
              <a:gd name="connsiteY56" fmla="*/ 4470673 h 5096785"/>
              <a:gd name="connsiteX57" fmla="*/ 7165705 w 12192000"/>
              <a:gd name="connsiteY57" fmla="*/ 4469569 h 5096785"/>
              <a:gd name="connsiteX58" fmla="*/ 7140991 w 12192000"/>
              <a:gd name="connsiteY58" fmla="*/ 4464599 h 5096785"/>
              <a:gd name="connsiteX59" fmla="*/ 7136152 w 12192000"/>
              <a:gd name="connsiteY59" fmla="*/ 4466292 h 5096785"/>
              <a:gd name="connsiteX60" fmla="*/ 7098544 w 12192000"/>
              <a:gd name="connsiteY60" fmla="*/ 4462879 h 5096785"/>
              <a:gd name="connsiteX61" fmla="*/ 7097922 w 12192000"/>
              <a:gd name="connsiteY61" fmla="*/ 4464077 h 5096785"/>
              <a:gd name="connsiteX62" fmla="*/ 7086877 w 12192000"/>
              <a:gd name="connsiteY62" fmla="*/ 4468554 h 5096785"/>
              <a:gd name="connsiteX63" fmla="*/ 7065999 w 12192000"/>
              <a:gd name="connsiteY63" fmla="*/ 4474270 h 5096785"/>
              <a:gd name="connsiteX64" fmla="*/ 7016598 w 12192000"/>
              <a:gd name="connsiteY64" fmla="*/ 4502855 h 5096785"/>
              <a:gd name="connsiteX65" fmla="*/ 6977375 w 12192000"/>
              <a:gd name="connsiteY65" fmla="*/ 4499434 h 5096785"/>
              <a:gd name="connsiteX66" fmla="*/ 6969409 w 12192000"/>
              <a:gd name="connsiteY66" fmla="*/ 4499424 h 5096785"/>
              <a:gd name="connsiteX67" fmla="*/ 6969218 w 12192000"/>
              <a:gd name="connsiteY67" fmla="*/ 4499704 h 5096785"/>
              <a:gd name="connsiteX68" fmla="*/ 6960755 w 12192000"/>
              <a:gd name="connsiteY68" fmla="*/ 4500249 h 5096785"/>
              <a:gd name="connsiteX69" fmla="*/ 6954882 w 12192000"/>
              <a:gd name="connsiteY69" fmla="*/ 4499405 h 5096785"/>
              <a:gd name="connsiteX70" fmla="*/ 6939428 w 12192000"/>
              <a:gd name="connsiteY70" fmla="*/ 4499385 h 5096785"/>
              <a:gd name="connsiteX71" fmla="*/ 6933902 w 12192000"/>
              <a:gd name="connsiteY71" fmla="*/ 4501239 h 5096785"/>
              <a:gd name="connsiteX72" fmla="*/ 6891244 w 12192000"/>
              <a:gd name="connsiteY72" fmla="*/ 4536371 h 5096785"/>
              <a:gd name="connsiteX73" fmla="*/ 6794496 w 12192000"/>
              <a:gd name="connsiteY73" fmla="*/ 4567924 h 5096785"/>
              <a:gd name="connsiteX74" fmla="*/ 6574528 w 12192000"/>
              <a:gd name="connsiteY74" fmla="*/ 4641155 h 5096785"/>
              <a:gd name="connsiteX75" fmla="*/ 6573036 w 12192000"/>
              <a:gd name="connsiteY75" fmla="*/ 4641049 h 5096785"/>
              <a:gd name="connsiteX76" fmla="*/ 6571920 w 12192000"/>
              <a:gd name="connsiteY76" fmla="*/ 4644739 h 5096785"/>
              <a:gd name="connsiteX77" fmla="*/ 6552021 w 12192000"/>
              <a:gd name="connsiteY77" fmla="*/ 4650379 h 5096785"/>
              <a:gd name="connsiteX78" fmla="*/ 6545925 w 12192000"/>
              <a:gd name="connsiteY78" fmla="*/ 4650675 h 5096785"/>
              <a:gd name="connsiteX79" fmla="*/ 6537822 w 12192000"/>
              <a:gd name="connsiteY79" fmla="*/ 4652769 h 5096785"/>
              <a:gd name="connsiteX80" fmla="*/ 6537743 w 12192000"/>
              <a:gd name="connsiteY80" fmla="*/ 4653068 h 5096785"/>
              <a:gd name="connsiteX81" fmla="*/ 6490057 w 12192000"/>
              <a:gd name="connsiteY81" fmla="*/ 4658624 h 5096785"/>
              <a:gd name="connsiteX82" fmla="*/ 6386800 w 12192000"/>
              <a:gd name="connsiteY82" fmla="*/ 4715431 h 5096785"/>
              <a:gd name="connsiteX83" fmla="*/ 6382703 w 12192000"/>
              <a:gd name="connsiteY83" fmla="*/ 4717930 h 5096785"/>
              <a:gd name="connsiteX84" fmla="*/ 6356495 w 12192000"/>
              <a:gd name="connsiteY84" fmla="*/ 4717843 h 5096785"/>
              <a:gd name="connsiteX85" fmla="*/ 6343628 w 12192000"/>
              <a:gd name="connsiteY85" fmla="*/ 4719161 h 5096785"/>
              <a:gd name="connsiteX86" fmla="*/ 6338605 w 12192000"/>
              <a:gd name="connsiteY86" fmla="*/ 4716723 h 5096785"/>
              <a:gd name="connsiteX87" fmla="*/ 6320318 w 12192000"/>
              <a:gd name="connsiteY87" fmla="*/ 4720095 h 5096785"/>
              <a:gd name="connsiteX88" fmla="*/ 6318742 w 12192000"/>
              <a:gd name="connsiteY88" fmla="*/ 4721541 h 5096785"/>
              <a:gd name="connsiteX89" fmla="*/ 6301708 w 12192000"/>
              <a:gd name="connsiteY89" fmla="*/ 4720380 h 5096785"/>
              <a:gd name="connsiteX90" fmla="*/ 6285082 w 12192000"/>
              <a:gd name="connsiteY90" fmla="*/ 4714639 h 5096785"/>
              <a:gd name="connsiteX91" fmla="*/ 6136936 w 12192000"/>
              <a:gd name="connsiteY91" fmla="*/ 4758246 h 5096785"/>
              <a:gd name="connsiteX92" fmla="*/ 5988578 w 12192000"/>
              <a:gd name="connsiteY92" fmla="*/ 4754427 h 5096785"/>
              <a:gd name="connsiteX93" fmla="*/ 5908701 w 12192000"/>
              <a:gd name="connsiteY93" fmla="*/ 4779160 h 5096785"/>
              <a:gd name="connsiteX94" fmla="*/ 5892219 w 12192000"/>
              <a:gd name="connsiteY94" fmla="*/ 4807892 h 5096785"/>
              <a:gd name="connsiteX95" fmla="*/ 5683612 w 12192000"/>
              <a:gd name="connsiteY95" fmla="*/ 4848770 h 5096785"/>
              <a:gd name="connsiteX96" fmla="*/ 5635111 w 12192000"/>
              <a:gd name="connsiteY96" fmla="*/ 4868888 h 5096785"/>
              <a:gd name="connsiteX97" fmla="*/ 5582652 w 12192000"/>
              <a:gd name="connsiteY97" fmla="*/ 4866836 h 5096785"/>
              <a:gd name="connsiteX98" fmla="*/ 5567213 w 12192000"/>
              <a:gd name="connsiteY98" fmla="*/ 4878769 h 5096785"/>
              <a:gd name="connsiteX99" fmla="*/ 5564659 w 12192000"/>
              <a:gd name="connsiteY99" fmla="*/ 4881042 h 5096785"/>
              <a:gd name="connsiteX100" fmla="*/ 5552102 w 12192000"/>
              <a:gd name="connsiteY100" fmla="*/ 4885426 h 5096785"/>
              <a:gd name="connsiteX101" fmla="*/ 5551475 w 12192000"/>
              <a:gd name="connsiteY101" fmla="*/ 4892560 h 5096785"/>
              <a:gd name="connsiteX102" fmla="*/ 5534664 w 12192000"/>
              <a:gd name="connsiteY102" fmla="*/ 4903385 h 5096785"/>
              <a:gd name="connsiteX103" fmla="*/ 5510737 w 12192000"/>
              <a:gd name="connsiteY103" fmla="*/ 4909807 h 5096785"/>
              <a:gd name="connsiteX104" fmla="*/ 5393901 w 12192000"/>
              <a:gd name="connsiteY104" fmla="*/ 4933709 h 5096785"/>
              <a:gd name="connsiteX105" fmla="*/ 5325782 w 12192000"/>
              <a:gd name="connsiteY105" fmla="*/ 4951789 h 5096785"/>
              <a:gd name="connsiteX106" fmla="*/ 5302703 w 12192000"/>
              <a:gd name="connsiteY106" fmla="*/ 4964590 h 5096785"/>
              <a:gd name="connsiteX107" fmla="*/ 5268591 w 12192000"/>
              <a:gd name="connsiteY107" fmla="*/ 4978479 h 5096785"/>
              <a:gd name="connsiteX108" fmla="*/ 5210559 w 12192000"/>
              <a:gd name="connsiteY108" fmla="*/ 5007585 h 5096785"/>
              <a:gd name="connsiteX109" fmla="*/ 5177597 w 12192000"/>
              <a:gd name="connsiteY109" fmla="*/ 5015926 h 5096785"/>
              <a:gd name="connsiteX110" fmla="*/ 5160569 w 12192000"/>
              <a:gd name="connsiteY110" fmla="*/ 5025681 h 5096785"/>
              <a:gd name="connsiteX111" fmla="*/ 5152748 w 12192000"/>
              <a:gd name="connsiteY111" fmla="*/ 5026569 h 5096785"/>
              <a:gd name="connsiteX112" fmla="*/ 5127678 w 12192000"/>
              <a:gd name="connsiteY112" fmla="*/ 5032947 h 5096785"/>
              <a:gd name="connsiteX113" fmla="*/ 5113147 w 12192000"/>
              <a:gd name="connsiteY113" fmla="*/ 5035818 h 5096785"/>
              <a:gd name="connsiteX114" fmla="*/ 5107301 w 12192000"/>
              <a:gd name="connsiteY114" fmla="*/ 5036672 h 5096785"/>
              <a:gd name="connsiteX115" fmla="*/ 5093215 w 12192000"/>
              <a:gd name="connsiteY115" fmla="*/ 5032880 h 5096785"/>
              <a:gd name="connsiteX116" fmla="*/ 5077058 w 12192000"/>
              <a:gd name="connsiteY116" fmla="*/ 5038681 h 5096785"/>
              <a:gd name="connsiteX117" fmla="*/ 5057349 w 12192000"/>
              <a:gd name="connsiteY117" fmla="*/ 5036015 h 5096785"/>
              <a:gd name="connsiteX118" fmla="*/ 5053945 w 12192000"/>
              <a:gd name="connsiteY118" fmla="*/ 5041952 h 5096785"/>
              <a:gd name="connsiteX119" fmla="*/ 5040021 w 12192000"/>
              <a:gd name="connsiteY119" fmla="*/ 5050052 h 5096785"/>
              <a:gd name="connsiteX120" fmla="*/ 5025913 w 12192000"/>
              <a:gd name="connsiteY120" fmla="*/ 5046535 h 5096785"/>
              <a:gd name="connsiteX121" fmla="*/ 4998218 w 12192000"/>
              <a:gd name="connsiteY121" fmla="*/ 5048065 h 5096785"/>
              <a:gd name="connsiteX122" fmla="*/ 4991008 w 12192000"/>
              <a:gd name="connsiteY122" fmla="*/ 5050439 h 5096785"/>
              <a:gd name="connsiteX123" fmla="*/ 4963503 w 12192000"/>
              <a:gd name="connsiteY123" fmla="*/ 5047575 h 5096785"/>
              <a:gd name="connsiteX124" fmla="*/ 4921053 w 12192000"/>
              <a:gd name="connsiteY124" fmla="*/ 5048925 h 5096785"/>
              <a:gd name="connsiteX125" fmla="*/ 4873420 w 12192000"/>
              <a:gd name="connsiteY125" fmla="*/ 5054929 h 5096785"/>
              <a:gd name="connsiteX126" fmla="*/ 4858825 w 12192000"/>
              <a:gd name="connsiteY126" fmla="*/ 5051329 h 5096785"/>
              <a:gd name="connsiteX127" fmla="*/ 4769340 w 12192000"/>
              <a:gd name="connsiteY127" fmla="*/ 5053090 h 5096785"/>
              <a:gd name="connsiteX128" fmla="*/ 4744152 w 12192000"/>
              <a:gd name="connsiteY128" fmla="*/ 5053391 h 5096785"/>
              <a:gd name="connsiteX129" fmla="*/ 4723556 w 12192000"/>
              <a:gd name="connsiteY129" fmla="*/ 5059633 h 5096785"/>
              <a:gd name="connsiteX130" fmla="*/ 4719699 w 12192000"/>
              <a:gd name="connsiteY130" fmla="*/ 5066298 h 5096785"/>
              <a:gd name="connsiteX131" fmla="*/ 4706016 w 12192000"/>
              <a:gd name="connsiteY131" fmla="*/ 5067422 h 5096785"/>
              <a:gd name="connsiteX132" fmla="*/ 4702593 w 12192000"/>
              <a:gd name="connsiteY132" fmla="*/ 5068973 h 5096785"/>
              <a:gd name="connsiteX133" fmla="*/ 4682766 w 12192000"/>
              <a:gd name="connsiteY133" fmla="*/ 5076609 h 5096785"/>
              <a:gd name="connsiteX134" fmla="*/ 4634960 w 12192000"/>
              <a:gd name="connsiteY134" fmla="*/ 5061852 h 5096785"/>
              <a:gd name="connsiteX135" fmla="*/ 4580645 w 12192000"/>
              <a:gd name="connsiteY135" fmla="*/ 5069246 h 5096785"/>
              <a:gd name="connsiteX136" fmla="*/ 4368005 w 12192000"/>
              <a:gd name="connsiteY136" fmla="*/ 5057426 h 5096785"/>
              <a:gd name="connsiteX137" fmla="*/ 4339489 w 12192000"/>
              <a:gd name="connsiteY137" fmla="*/ 5080858 h 5096785"/>
              <a:gd name="connsiteX138" fmla="*/ 4253895 w 12192000"/>
              <a:gd name="connsiteY138" fmla="*/ 5085008 h 5096785"/>
              <a:gd name="connsiteX139" fmla="*/ 4117780 w 12192000"/>
              <a:gd name="connsiteY139" fmla="*/ 5045175 h 5096785"/>
              <a:gd name="connsiteX140" fmla="*/ 3960074 w 12192000"/>
              <a:gd name="connsiteY140" fmla="*/ 5050708 h 5096785"/>
              <a:gd name="connsiteX141" fmla="*/ 3947260 w 12192000"/>
              <a:gd name="connsiteY141" fmla="*/ 5041167 h 5096785"/>
              <a:gd name="connsiteX142" fmla="*/ 3931969 w 12192000"/>
              <a:gd name="connsiteY142" fmla="*/ 5035902 h 5096785"/>
              <a:gd name="connsiteX143" fmla="*/ 3929836 w 12192000"/>
              <a:gd name="connsiteY143" fmla="*/ 5036901 h 5096785"/>
              <a:gd name="connsiteX144" fmla="*/ 3911296 w 12192000"/>
              <a:gd name="connsiteY144" fmla="*/ 5035663 h 5096785"/>
              <a:gd name="connsiteX145" fmla="*/ 3907746 w 12192000"/>
              <a:gd name="connsiteY145" fmla="*/ 5032107 h 5096785"/>
              <a:gd name="connsiteX146" fmla="*/ 3895182 w 12192000"/>
              <a:gd name="connsiteY146" fmla="*/ 5030229 h 5096785"/>
              <a:gd name="connsiteX147" fmla="*/ 3870866 w 12192000"/>
              <a:gd name="connsiteY147" fmla="*/ 5023753 h 5096785"/>
              <a:gd name="connsiteX148" fmla="*/ 3865913 w 12192000"/>
              <a:gd name="connsiteY148" fmla="*/ 5025143 h 5096785"/>
              <a:gd name="connsiteX149" fmla="*/ 3828606 w 12192000"/>
              <a:gd name="connsiteY149" fmla="*/ 5019426 h 5096785"/>
              <a:gd name="connsiteX150" fmla="*/ 3827901 w 12192000"/>
              <a:gd name="connsiteY150" fmla="*/ 5020583 h 5096785"/>
              <a:gd name="connsiteX151" fmla="*/ 3816543 w 12192000"/>
              <a:gd name="connsiteY151" fmla="*/ 5024366 h 5096785"/>
              <a:gd name="connsiteX152" fmla="*/ 3795278 w 12192000"/>
              <a:gd name="connsiteY152" fmla="*/ 5028779 h 5096785"/>
              <a:gd name="connsiteX153" fmla="*/ 3743858 w 12192000"/>
              <a:gd name="connsiteY153" fmla="*/ 5054237 h 5096785"/>
              <a:gd name="connsiteX154" fmla="*/ 3704945 w 12192000"/>
              <a:gd name="connsiteY154" fmla="*/ 5048413 h 5096785"/>
              <a:gd name="connsiteX155" fmla="*/ 3696992 w 12192000"/>
              <a:gd name="connsiteY155" fmla="*/ 5047914 h 5096785"/>
              <a:gd name="connsiteX156" fmla="*/ 3696780 w 12192000"/>
              <a:gd name="connsiteY156" fmla="*/ 5048181 h 5096785"/>
              <a:gd name="connsiteX157" fmla="*/ 3688290 w 12192000"/>
              <a:gd name="connsiteY157" fmla="*/ 5048204 h 5096785"/>
              <a:gd name="connsiteX158" fmla="*/ 3682486 w 12192000"/>
              <a:gd name="connsiteY158" fmla="*/ 5047000 h 5096785"/>
              <a:gd name="connsiteX159" fmla="*/ 3667056 w 12192000"/>
              <a:gd name="connsiteY159" fmla="*/ 5046030 h 5096785"/>
              <a:gd name="connsiteX160" fmla="*/ 3661403 w 12192000"/>
              <a:gd name="connsiteY160" fmla="*/ 5047537 h 5096785"/>
              <a:gd name="connsiteX161" fmla="*/ 3658673 w 12192000"/>
              <a:gd name="connsiteY161" fmla="*/ 5050790 h 5096785"/>
              <a:gd name="connsiteX162" fmla="*/ 3657333 w 12192000"/>
              <a:gd name="connsiteY162" fmla="*/ 5050325 h 5096785"/>
              <a:gd name="connsiteX163" fmla="*/ 3626778 w 12192000"/>
              <a:gd name="connsiteY163" fmla="*/ 5057882 h 5096785"/>
              <a:gd name="connsiteX164" fmla="*/ 3560067 w 12192000"/>
              <a:gd name="connsiteY164" fmla="*/ 5064266 h 5096785"/>
              <a:gd name="connsiteX165" fmla="*/ 3522641 w 12192000"/>
              <a:gd name="connsiteY165" fmla="*/ 5063654 h 5096785"/>
              <a:gd name="connsiteX166" fmla="*/ 3419275 w 12192000"/>
              <a:gd name="connsiteY166" fmla="*/ 5066646 h 5096785"/>
              <a:gd name="connsiteX167" fmla="*/ 3314869 w 12192000"/>
              <a:gd name="connsiteY167" fmla="*/ 5073197 h 5096785"/>
              <a:gd name="connsiteX168" fmla="*/ 3259088 w 12192000"/>
              <a:gd name="connsiteY168" fmla="*/ 5096363 h 5096785"/>
              <a:gd name="connsiteX169" fmla="*/ 3253104 w 12192000"/>
              <a:gd name="connsiteY169" fmla="*/ 5096785 h 5096785"/>
              <a:gd name="connsiteX170" fmla="*/ 3238751 w 12192000"/>
              <a:gd name="connsiteY170" fmla="*/ 5092996 h 5096785"/>
              <a:gd name="connsiteX171" fmla="*/ 3233681 w 12192000"/>
              <a:gd name="connsiteY171" fmla="*/ 5090758 h 5096785"/>
              <a:gd name="connsiteX172" fmla="*/ 3225562 w 12192000"/>
              <a:gd name="connsiteY172" fmla="*/ 5089215 h 5096785"/>
              <a:gd name="connsiteX173" fmla="*/ 3225260 w 12192000"/>
              <a:gd name="connsiteY173" fmla="*/ 5089437 h 5096785"/>
              <a:gd name="connsiteX174" fmla="*/ 3217859 w 12192000"/>
              <a:gd name="connsiteY174" fmla="*/ 5087484 h 5096785"/>
              <a:gd name="connsiteX175" fmla="*/ 3182980 w 12192000"/>
              <a:gd name="connsiteY175" fmla="*/ 5074650 h 5096785"/>
              <a:gd name="connsiteX176" fmla="*/ 3123938 w 12192000"/>
              <a:gd name="connsiteY176" fmla="*/ 5089912 h 5096785"/>
              <a:gd name="connsiteX177" fmla="*/ 3101912 w 12192000"/>
              <a:gd name="connsiteY177" fmla="*/ 5090281 h 5096785"/>
              <a:gd name="connsiteX178" fmla="*/ 3089591 w 12192000"/>
              <a:gd name="connsiteY178" fmla="*/ 5091865 h 5096785"/>
              <a:gd name="connsiteX179" fmla="*/ 3088465 w 12192000"/>
              <a:gd name="connsiteY179" fmla="*/ 5092858 h 5096785"/>
              <a:gd name="connsiteX180" fmla="*/ 3055081 w 12192000"/>
              <a:gd name="connsiteY180" fmla="*/ 5080424 h 5096785"/>
              <a:gd name="connsiteX181" fmla="*/ 3049807 w 12192000"/>
              <a:gd name="connsiteY181" fmla="*/ 5080860 h 5096785"/>
              <a:gd name="connsiteX182" fmla="*/ 3029122 w 12192000"/>
              <a:gd name="connsiteY182" fmla="*/ 5070085 h 5096785"/>
              <a:gd name="connsiteX183" fmla="*/ 3017862 w 12192000"/>
              <a:gd name="connsiteY183" fmla="*/ 5065942 h 5096785"/>
              <a:gd name="connsiteX184" fmla="*/ 3015868 w 12192000"/>
              <a:gd name="connsiteY184" fmla="*/ 5061832 h 5096785"/>
              <a:gd name="connsiteX185" fmla="*/ 2998644 w 12192000"/>
              <a:gd name="connsiteY185" fmla="*/ 5057210 h 5096785"/>
              <a:gd name="connsiteX186" fmla="*/ 2996219 w 12192000"/>
              <a:gd name="connsiteY186" fmla="*/ 5057788 h 5096785"/>
              <a:gd name="connsiteX187" fmla="*/ 2983676 w 12192000"/>
              <a:gd name="connsiteY187" fmla="*/ 5049852 h 5096785"/>
              <a:gd name="connsiteX188" fmla="*/ 2903609 w 12192000"/>
              <a:gd name="connsiteY188" fmla="*/ 4998457 h 5096785"/>
              <a:gd name="connsiteX189" fmla="*/ 2758830 w 12192000"/>
              <a:gd name="connsiteY189" fmla="*/ 4974760 h 5096785"/>
              <a:gd name="connsiteX190" fmla="*/ 2532669 w 12192000"/>
              <a:gd name="connsiteY190" fmla="*/ 4940573 h 5096785"/>
              <a:gd name="connsiteX191" fmla="*/ 2389931 w 12192000"/>
              <a:gd name="connsiteY191" fmla="*/ 4905785 h 5096785"/>
              <a:gd name="connsiteX192" fmla="*/ 2335186 w 12192000"/>
              <a:gd name="connsiteY192" fmla="*/ 4902957 h 5096785"/>
              <a:gd name="connsiteX193" fmla="*/ 2295307 w 12192000"/>
              <a:gd name="connsiteY193" fmla="*/ 4879800 h 5096785"/>
              <a:gd name="connsiteX194" fmla="*/ 2273393 w 12192000"/>
              <a:gd name="connsiteY194" fmla="*/ 4883565 h 5096785"/>
              <a:gd name="connsiteX195" fmla="*/ 2269523 w 12192000"/>
              <a:gd name="connsiteY195" fmla="*/ 4884442 h 5096785"/>
              <a:gd name="connsiteX196" fmla="*/ 2256015 w 12192000"/>
              <a:gd name="connsiteY196" fmla="*/ 4883014 h 5096785"/>
              <a:gd name="connsiteX197" fmla="*/ 2249731 w 12192000"/>
              <a:gd name="connsiteY197" fmla="*/ 4888778 h 5096785"/>
              <a:gd name="connsiteX198" fmla="*/ 2227629 w 12192000"/>
              <a:gd name="connsiteY198" fmla="*/ 4891047 h 5096785"/>
              <a:gd name="connsiteX199" fmla="*/ 2203460 w 12192000"/>
              <a:gd name="connsiteY199" fmla="*/ 4886696 h 5096785"/>
              <a:gd name="connsiteX200" fmla="*/ 2091528 w 12192000"/>
              <a:gd name="connsiteY200" fmla="*/ 4859155 h 5096785"/>
              <a:gd name="connsiteX201" fmla="*/ 2022901 w 12192000"/>
              <a:gd name="connsiteY201" fmla="*/ 4846594 h 5096785"/>
              <a:gd name="connsiteX202" fmla="*/ 1994227 w 12192000"/>
              <a:gd name="connsiteY202" fmla="*/ 4847973 h 5096785"/>
              <a:gd name="connsiteX203" fmla="*/ 1955936 w 12192000"/>
              <a:gd name="connsiteY203" fmla="*/ 4845765 h 5096785"/>
              <a:gd name="connsiteX204" fmla="*/ 1741924 w 12192000"/>
              <a:gd name="connsiteY204" fmla="*/ 4808054 h 5096785"/>
              <a:gd name="connsiteX205" fmla="*/ 1734410 w 12192000"/>
              <a:gd name="connsiteY205" fmla="*/ 4811675 h 5096785"/>
              <a:gd name="connsiteX206" fmla="*/ 1691423 w 12192000"/>
              <a:gd name="connsiteY206" fmla="*/ 4802777 h 5096785"/>
              <a:gd name="connsiteX207" fmla="*/ 1554504 w 12192000"/>
              <a:gd name="connsiteY207" fmla="*/ 4739985 h 5096785"/>
              <a:gd name="connsiteX208" fmla="*/ 1470119 w 12192000"/>
              <a:gd name="connsiteY208" fmla="*/ 4723470 h 5096785"/>
              <a:gd name="connsiteX209" fmla="*/ 1437967 w 12192000"/>
              <a:gd name="connsiteY209" fmla="*/ 4722710 h 5096785"/>
              <a:gd name="connsiteX210" fmla="*/ 1384234 w 12192000"/>
              <a:gd name="connsiteY210" fmla="*/ 4721117 h 5096785"/>
              <a:gd name="connsiteX211" fmla="*/ 1338647 w 12192000"/>
              <a:gd name="connsiteY211" fmla="*/ 4732483 h 5096785"/>
              <a:gd name="connsiteX212" fmla="*/ 1295869 w 12192000"/>
              <a:gd name="connsiteY212" fmla="*/ 4726175 h 5096785"/>
              <a:gd name="connsiteX213" fmla="*/ 1292949 w 12192000"/>
              <a:gd name="connsiteY213" fmla="*/ 4708469 h 5096785"/>
              <a:gd name="connsiteX214" fmla="*/ 1244908 w 12192000"/>
              <a:gd name="connsiteY214" fmla="*/ 4706993 h 5096785"/>
              <a:gd name="connsiteX215" fmla="*/ 1171266 w 12192000"/>
              <a:gd name="connsiteY215" fmla="*/ 4706535 h 5096785"/>
              <a:gd name="connsiteX216" fmla="*/ 1160868 w 12192000"/>
              <a:gd name="connsiteY216" fmla="*/ 4701936 h 5096785"/>
              <a:gd name="connsiteX217" fmla="*/ 1147599 w 12192000"/>
              <a:gd name="connsiteY217" fmla="*/ 4714833 h 5096785"/>
              <a:gd name="connsiteX218" fmla="*/ 1119603 w 12192000"/>
              <a:gd name="connsiteY218" fmla="*/ 4721303 h 5096785"/>
              <a:gd name="connsiteX219" fmla="*/ 997851 w 12192000"/>
              <a:gd name="connsiteY219" fmla="*/ 4722336 h 5096785"/>
              <a:gd name="connsiteX220" fmla="*/ 976455 w 12192000"/>
              <a:gd name="connsiteY220" fmla="*/ 4726407 h 5096785"/>
              <a:gd name="connsiteX221" fmla="*/ 949939 w 12192000"/>
              <a:gd name="connsiteY221" fmla="*/ 4719699 h 5096785"/>
              <a:gd name="connsiteX222" fmla="*/ 894148 w 12192000"/>
              <a:gd name="connsiteY222" fmla="*/ 4710406 h 5096785"/>
              <a:gd name="connsiteX223" fmla="*/ 857990 w 12192000"/>
              <a:gd name="connsiteY223" fmla="*/ 4696844 h 5096785"/>
              <a:gd name="connsiteX224" fmla="*/ 848649 w 12192000"/>
              <a:gd name="connsiteY224" fmla="*/ 4704021 h 5096785"/>
              <a:gd name="connsiteX225" fmla="*/ 826436 w 12192000"/>
              <a:gd name="connsiteY225" fmla="*/ 4707421 h 5096785"/>
              <a:gd name="connsiteX226" fmla="*/ 733052 w 12192000"/>
              <a:gd name="connsiteY226" fmla="*/ 4701884 h 5096785"/>
              <a:gd name="connsiteX227" fmla="*/ 716185 w 12192000"/>
              <a:gd name="connsiteY227" fmla="*/ 4703827 h 5096785"/>
              <a:gd name="connsiteX228" fmla="*/ 696663 w 12192000"/>
              <a:gd name="connsiteY228" fmla="*/ 4697420 h 5096785"/>
              <a:gd name="connsiteX229" fmla="*/ 582722 w 12192000"/>
              <a:gd name="connsiteY229" fmla="*/ 4658637 h 5096785"/>
              <a:gd name="connsiteX230" fmla="*/ 581118 w 12192000"/>
              <a:gd name="connsiteY230" fmla="*/ 4654120 h 5096785"/>
              <a:gd name="connsiteX231" fmla="*/ 546453 w 12192000"/>
              <a:gd name="connsiteY231" fmla="*/ 4652542 h 5096785"/>
              <a:gd name="connsiteX232" fmla="*/ 536773 w 12192000"/>
              <a:gd name="connsiteY232" fmla="*/ 4644609 h 5096785"/>
              <a:gd name="connsiteX233" fmla="*/ 518899 w 12192000"/>
              <a:gd name="connsiteY233" fmla="*/ 4642839 h 5096785"/>
              <a:gd name="connsiteX234" fmla="*/ 388896 w 12192000"/>
              <a:gd name="connsiteY234" fmla="*/ 4619173 h 5096785"/>
              <a:gd name="connsiteX235" fmla="*/ 366479 w 12192000"/>
              <a:gd name="connsiteY235" fmla="*/ 4618896 h 5096785"/>
              <a:gd name="connsiteX236" fmla="*/ 342781 w 12192000"/>
              <a:gd name="connsiteY236" fmla="*/ 4601239 h 5096785"/>
              <a:gd name="connsiteX237" fmla="*/ 255925 w 12192000"/>
              <a:gd name="connsiteY237" fmla="*/ 4598685 h 5096785"/>
              <a:gd name="connsiteX238" fmla="*/ 226919 w 12192000"/>
              <a:gd name="connsiteY238" fmla="*/ 4598460 h 5096785"/>
              <a:gd name="connsiteX239" fmla="*/ 213925 w 12192000"/>
              <a:gd name="connsiteY239" fmla="*/ 4597783 h 5096785"/>
              <a:gd name="connsiteX240" fmla="*/ 215196 w 12192000"/>
              <a:gd name="connsiteY240" fmla="*/ 4588576 h 5096785"/>
              <a:gd name="connsiteX241" fmla="*/ 180214 w 12192000"/>
              <a:gd name="connsiteY241" fmla="*/ 4583701 h 5096785"/>
              <a:gd name="connsiteX242" fmla="*/ 83203 w 12192000"/>
              <a:gd name="connsiteY242" fmla="*/ 4531664 h 5096785"/>
              <a:gd name="connsiteX243" fmla="*/ 4106 w 12192000"/>
              <a:gd name="connsiteY243" fmla="*/ 4517202 h 5096785"/>
              <a:gd name="connsiteX244" fmla="*/ 0 w 12192000"/>
              <a:gd name="connsiteY244" fmla="*/ 4516084 h 5096785"/>
              <a:gd name="connsiteX245" fmla="*/ 0 w 12192000"/>
              <a:gd name="connsiteY245"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9037321 w 12192000"/>
              <a:gd name="connsiteY24" fmla="*/ 4371817 h 5096785"/>
              <a:gd name="connsiteX25" fmla="*/ 8990743 w 12192000"/>
              <a:gd name="connsiteY25" fmla="*/ 4382161 h 5096785"/>
              <a:gd name="connsiteX26" fmla="*/ 8979819 w 12192000"/>
              <a:gd name="connsiteY26" fmla="*/ 4366419 h 5096785"/>
              <a:gd name="connsiteX27" fmla="*/ 8936044 w 12192000"/>
              <a:gd name="connsiteY27" fmla="*/ 4370992 h 5096785"/>
              <a:gd name="connsiteX28" fmla="*/ 8897707 w 12192000"/>
              <a:gd name="connsiteY28" fmla="*/ 4392673 h 5096785"/>
              <a:gd name="connsiteX29" fmla="*/ 8845635 w 12192000"/>
              <a:gd name="connsiteY29" fmla="*/ 4404300 h 5096785"/>
              <a:gd name="connsiteX30" fmla="*/ 8814562 w 12192000"/>
              <a:gd name="connsiteY30" fmla="*/ 4411434 h 5096785"/>
              <a:gd name="connsiteX31" fmla="*/ 8726349 w 12192000"/>
              <a:gd name="connsiteY31" fmla="*/ 4416668 h 5096785"/>
              <a:gd name="connsiteX32" fmla="*/ 8566678 w 12192000"/>
              <a:gd name="connsiteY32" fmla="*/ 4391711 h 5096785"/>
              <a:gd name="connsiteX33" fmla="*/ 8521516 w 12192000"/>
              <a:gd name="connsiteY33" fmla="*/ 4393927 h 5096785"/>
              <a:gd name="connsiteX34" fmla="*/ 8515998 w 12192000"/>
              <a:gd name="connsiteY34" fmla="*/ 4399124 h 5096785"/>
              <a:gd name="connsiteX35" fmla="*/ 8449547 w 12192000"/>
              <a:gd name="connsiteY35" fmla="*/ 4383170 h 5096785"/>
              <a:gd name="connsiteX36" fmla="*/ 8360285 w 12192000"/>
              <a:gd name="connsiteY36" fmla="*/ 4398502 h 5096785"/>
              <a:gd name="connsiteX37" fmla="*/ 8256584 w 12192000"/>
              <a:gd name="connsiteY37" fmla="*/ 4423564 h 5096785"/>
              <a:gd name="connsiteX38" fmla="*/ 8229821 w 12192000"/>
              <a:gd name="connsiteY38" fmla="*/ 4431840 h 5096785"/>
              <a:gd name="connsiteX39" fmla="*/ 8158476 w 12192000"/>
              <a:gd name="connsiteY39" fmla="*/ 4436904 h 5096785"/>
              <a:gd name="connsiteX40" fmla="*/ 7993707 w 12192000"/>
              <a:gd name="connsiteY40" fmla="*/ 4447962 h 5096785"/>
              <a:gd name="connsiteX41" fmla="*/ 7990346 w 12192000"/>
              <a:gd name="connsiteY41" fmla="*/ 4454853 h 5096785"/>
              <a:gd name="connsiteX42" fmla="*/ 7976786 w 12192000"/>
              <a:gd name="connsiteY42" fmla="*/ 4456820 h 5096785"/>
              <a:gd name="connsiteX43" fmla="*/ 7973491 w 12192000"/>
              <a:gd name="connsiteY43" fmla="*/ 4458577 h 5096785"/>
              <a:gd name="connsiteX44" fmla="*/ 7954281 w 12192000"/>
              <a:gd name="connsiteY44" fmla="*/ 4467421 h 5096785"/>
              <a:gd name="connsiteX45" fmla="*/ 7905540 w 12192000"/>
              <a:gd name="connsiteY45" fmla="*/ 4455628 h 5096785"/>
              <a:gd name="connsiteX46" fmla="*/ 7851932 w 12192000"/>
              <a:gd name="connsiteY46" fmla="*/ 4466353 h 5096785"/>
              <a:gd name="connsiteX47" fmla="*/ 7639078 w 12192000"/>
              <a:gd name="connsiteY47" fmla="*/ 4467635 h 5096785"/>
              <a:gd name="connsiteX48" fmla="*/ 7612359 w 12192000"/>
              <a:gd name="connsiteY48" fmla="*/ 4492789 h 5096785"/>
              <a:gd name="connsiteX49" fmla="*/ 7527328 w 12192000"/>
              <a:gd name="connsiteY49" fmla="*/ 4502199 h 5096785"/>
              <a:gd name="connsiteX50" fmla="*/ 7388717 w 12192000"/>
              <a:gd name="connsiteY50" fmla="*/ 4470799 h 5096785"/>
              <a:gd name="connsiteX51" fmla="*/ 7231898 w 12192000"/>
              <a:gd name="connsiteY51" fmla="*/ 4486028 h 5096785"/>
              <a:gd name="connsiteX52" fmla="*/ 7218425 w 12192000"/>
              <a:gd name="connsiteY52" fmla="*/ 4477288 h 5096785"/>
              <a:gd name="connsiteX53" fmla="*/ 7202795 w 12192000"/>
              <a:gd name="connsiteY53" fmla="*/ 4472972 h 5096785"/>
              <a:gd name="connsiteX54" fmla="*/ 7200744 w 12192000"/>
              <a:gd name="connsiteY54" fmla="*/ 4474099 h 5096785"/>
              <a:gd name="connsiteX55" fmla="*/ 7182163 w 12192000"/>
              <a:gd name="connsiteY55" fmla="*/ 4474005 h 5096785"/>
              <a:gd name="connsiteX56" fmla="*/ 7178368 w 12192000"/>
              <a:gd name="connsiteY56" fmla="*/ 4470673 h 5096785"/>
              <a:gd name="connsiteX57" fmla="*/ 7165705 w 12192000"/>
              <a:gd name="connsiteY57" fmla="*/ 4469569 h 5096785"/>
              <a:gd name="connsiteX58" fmla="*/ 7140991 w 12192000"/>
              <a:gd name="connsiteY58" fmla="*/ 4464599 h 5096785"/>
              <a:gd name="connsiteX59" fmla="*/ 7136152 w 12192000"/>
              <a:gd name="connsiteY59" fmla="*/ 4466292 h 5096785"/>
              <a:gd name="connsiteX60" fmla="*/ 7098544 w 12192000"/>
              <a:gd name="connsiteY60" fmla="*/ 4462879 h 5096785"/>
              <a:gd name="connsiteX61" fmla="*/ 7097922 w 12192000"/>
              <a:gd name="connsiteY61" fmla="*/ 4464077 h 5096785"/>
              <a:gd name="connsiteX62" fmla="*/ 7086877 w 12192000"/>
              <a:gd name="connsiteY62" fmla="*/ 4468554 h 5096785"/>
              <a:gd name="connsiteX63" fmla="*/ 7065999 w 12192000"/>
              <a:gd name="connsiteY63" fmla="*/ 4474270 h 5096785"/>
              <a:gd name="connsiteX64" fmla="*/ 7016598 w 12192000"/>
              <a:gd name="connsiteY64" fmla="*/ 4502855 h 5096785"/>
              <a:gd name="connsiteX65" fmla="*/ 6977375 w 12192000"/>
              <a:gd name="connsiteY65" fmla="*/ 4499434 h 5096785"/>
              <a:gd name="connsiteX66" fmla="*/ 6969409 w 12192000"/>
              <a:gd name="connsiteY66" fmla="*/ 4499424 h 5096785"/>
              <a:gd name="connsiteX67" fmla="*/ 6969218 w 12192000"/>
              <a:gd name="connsiteY67" fmla="*/ 4499704 h 5096785"/>
              <a:gd name="connsiteX68" fmla="*/ 6960755 w 12192000"/>
              <a:gd name="connsiteY68" fmla="*/ 4500249 h 5096785"/>
              <a:gd name="connsiteX69" fmla="*/ 6954882 w 12192000"/>
              <a:gd name="connsiteY69" fmla="*/ 4499405 h 5096785"/>
              <a:gd name="connsiteX70" fmla="*/ 6939428 w 12192000"/>
              <a:gd name="connsiteY70" fmla="*/ 4499385 h 5096785"/>
              <a:gd name="connsiteX71" fmla="*/ 6933902 w 12192000"/>
              <a:gd name="connsiteY71" fmla="*/ 4501239 h 5096785"/>
              <a:gd name="connsiteX72" fmla="*/ 6891244 w 12192000"/>
              <a:gd name="connsiteY72" fmla="*/ 4536371 h 5096785"/>
              <a:gd name="connsiteX73" fmla="*/ 6794496 w 12192000"/>
              <a:gd name="connsiteY73" fmla="*/ 4567924 h 5096785"/>
              <a:gd name="connsiteX74" fmla="*/ 6574528 w 12192000"/>
              <a:gd name="connsiteY74" fmla="*/ 4641155 h 5096785"/>
              <a:gd name="connsiteX75" fmla="*/ 6573036 w 12192000"/>
              <a:gd name="connsiteY75" fmla="*/ 4641049 h 5096785"/>
              <a:gd name="connsiteX76" fmla="*/ 6571920 w 12192000"/>
              <a:gd name="connsiteY76" fmla="*/ 4644739 h 5096785"/>
              <a:gd name="connsiteX77" fmla="*/ 6552021 w 12192000"/>
              <a:gd name="connsiteY77" fmla="*/ 4650379 h 5096785"/>
              <a:gd name="connsiteX78" fmla="*/ 6545925 w 12192000"/>
              <a:gd name="connsiteY78" fmla="*/ 4650675 h 5096785"/>
              <a:gd name="connsiteX79" fmla="*/ 6537822 w 12192000"/>
              <a:gd name="connsiteY79" fmla="*/ 4652769 h 5096785"/>
              <a:gd name="connsiteX80" fmla="*/ 6537743 w 12192000"/>
              <a:gd name="connsiteY80" fmla="*/ 4653068 h 5096785"/>
              <a:gd name="connsiteX81" fmla="*/ 6490057 w 12192000"/>
              <a:gd name="connsiteY81" fmla="*/ 4658624 h 5096785"/>
              <a:gd name="connsiteX82" fmla="*/ 6386800 w 12192000"/>
              <a:gd name="connsiteY82" fmla="*/ 4715431 h 5096785"/>
              <a:gd name="connsiteX83" fmla="*/ 6382703 w 12192000"/>
              <a:gd name="connsiteY83" fmla="*/ 4717930 h 5096785"/>
              <a:gd name="connsiteX84" fmla="*/ 6356495 w 12192000"/>
              <a:gd name="connsiteY84" fmla="*/ 4717843 h 5096785"/>
              <a:gd name="connsiteX85" fmla="*/ 6343628 w 12192000"/>
              <a:gd name="connsiteY85" fmla="*/ 4719161 h 5096785"/>
              <a:gd name="connsiteX86" fmla="*/ 6338605 w 12192000"/>
              <a:gd name="connsiteY86" fmla="*/ 4716723 h 5096785"/>
              <a:gd name="connsiteX87" fmla="*/ 6320318 w 12192000"/>
              <a:gd name="connsiteY87" fmla="*/ 4720095 h 5096785"/>
              <a:gd name="connsiteX88" fmla="*/ 6318742 w 12192000"/>
              <a:gd name="connsiteY88" fmla="*/ 4721541 h 5096785"/>
              <a:gd name="connsiteX89" fmla="*/ 6301708 w 12192000"/>
              <a:gd name="connsiteY89" fmla="*/ 4720380 h 5096785"/>
              <a:gd name="connsiteX90" fmla="*/ 6285082 w 12192000"/>
              <a:gd name="connsiteY90" fmla="*/ 4714639 h 5096785"/>
              <a:gd name="connsiteX91" fmla="*/ 6136936 w 12192000"/>
              <a:gd name="connsiteY91" fmla="*/ 4758246 h 5096785"/>
              <a:gd name="connsiteX92" fmla="*/ 5988578 w 12192000"/>
              <a:gd name="connsiteY92" fmla="*/ 4754427 h 5096785"/>
              <a:gd name="connsiteX93" fmla="*/ 5908701 w 12192000"/>
              <a:gd name="connsiteY93" fmla="*/ 4779160 h 5096785"/>
              <a:gd name="connsiteX94" fmla="*/ 5892219 w 12192000"/>
              <a:gd name="connsiteY94" fmla="*/ 4807892 h 5096785"/>
              <a:gd name="connsiteX95" fmla="*/ 5683612 w 12192000"/>
              <a:gd name="connsiteY95" fmla="*/ 4848770 h 5096785"/>
              <a:gd name="connsiteX96" fmla="*/ 5635111 w 12192000"/>
              <a:gd name="connsiteY96" fmla="*/ 4868888 h 5096785"/>
              <a:gd name="connsiteX97" fmla="*/ 5582652 w 12192000"/>
              <a:gd name="connsiteY97" fmla="*/ 4866836 h 5096785"/>
              <a:gd name="connsiteX98" fmla="*/ 5567213 w 12192000"/>
              <a:gd name="connsiteY98" fmla="*/ 4878769 h 5096785"/>
              <a:gd name="connsiteX99" fmla="*/ 5564659 w 12192000"/>
              <a:gd name="connsiteY99" fmla="*/ 4881042 h 5096785"/>
              <a:gd name="connsiteX100" fmla="*/ 5552102 w 12192000"/>
              <a:gd name="connsiteY100" fmla="*/ 4885426 h 5096785"/>
              <a:gd name="connsiteX101" fmla="*/ 5551475 w 12192000"/>
              <a:gd name="connsiteY101" fmla="*/ 4892560 h 5096785"/>
              <a:gd name="connsiteX102" fmla="*/ 5534664 w 12192000"/>
              <a:gd name="connsiteY102" fmla="*/ 4903385 h 5096785"/>
              <a:gd name="connsiteX103" fmla="*/ 5510737 w 12192000"/>
              <a:gd name="connsiteY103" fmla="*/ 4909807 h 5096785"/>
              <a:gd name="connsiteX104" fmla="*/ 5393901 w 12192000"/>
              <a:gd name="connsiteY104" fmla="*/ 4933709 h 5096785"/>
              <a:gd name="connsiteX105" fmla="*/ 5325782 w 12192000"/>
              <a:gd name="connsiteY105" fmla="*/ 4951789 h 5096785"/>
              <a:gd name="connsiteX106" fmla="*/ 5302703 w 12192000"/>
              <a:gd name="connsiteY106" fmla="*/ 4964590 h 5096785"/>
              <a:gd name="connsiteX107" fmla="*/ 5268591 w 12192000"/>
              <a:gd name="connsiteY107" fmla="*/ 4978479 h 5096785"/>
              <a:gd name="connsiteX108" fmla="*/ 5210559 w 12192000"/>
              <a:gd name="connsiteY108" fmla="*/ 5007585 h 5096785"/>
              <a:gd name="connsiteX109" fmla="*/ 5177597 w 12192000"/>
              <a:gd name="connsiteY109" fmla="*/ 5015926 h 5096785"/>
              <a:gd name="connsiteX110" fmla="*/ 5160569 w 12192000"/>
              <a:gd name="connsiteY110" fmla="*/ 5025681 h 5096785"/>
              <a:gd name="connsiteX111" fmla="*/ 5152748 w 12192000"/>
              <a:gd name="connsiteY111" fmla="*/ 5026569 h 5096785"/>
              <a:gd name="connsiteX112" fmla="*/ 5127678 w 12192000"/>
              <a:gd name="connsiteY112" fmla="*/ 5032947 h 5096785"/>
              <a:gd name="connsiteX113" fmla="*/ 5113147 w 12192000"/>
              <a:gd name="connsiteY113" fmla="*/ 5035818 h 5096785"/>
              <a:gd name="connsiteX114" fmla="*/ 5107301 w 12192000"/>
              <a:gd name="connsiteY114" fmla="*/ 5036672 h 5096785"/>
              <a:gd name="connsiteX115" fmla="*/ 5093215 w 12192000"/>
              <a:gd name="connsiteY115" fmla="*/ 5032880 h 5096785"/>
              <a:gd name="connsiteX116" fmla="*/ 5077058 w 12192000"/>
              <a:gd name="connsiteY116" fmla="*/ 5038681 h 5096785"/>
              <a:gd name="connsiteX117" fmla="*/ 5057349 w 12192000"/>
              <a:gd name="connsiteY117" fmla="*/ 5036015 h 5096785"/>
              <a:gd name="connsiteX118" fmla="*/ 5053945 w 12192000"/>
              <a:gd name="connsiteY118" fmla="*/ 5041952 h 5096785"/>
              <a:gd name="connsiteX119" fmla="*/ 5040021 w 12192000"/>
              <a:gd name="connsiteY119" fmla="*/ 5050052 h 5096785"/>
              <a:gd name="connsiteX120" fmla="*/ 5025913 w 12192000"/>
              <a:gd name="connsiteY120" fmla="*/ 5046535 h 5096785"/>
              <a:gd name="connsiteX121" fmla="*/ 4998218 w 12192000"/>
              <a:gd name="connsiteY121" fmla="*/ 5048065 h 5096785"/>
              <a:gd name="connsiteX122" fmla="*/ 4991008 w 12192000"/>
              <a:gd name="connsiteY122" fmla="*/ 5050439 h 5096785"/>
              <a:gd name="connsiteX123" fmla="*/ 4963503 w 12192000"/>
              <a:gd name="connsiteY123" fmla="*/ 5047575 h 5096785"/>
              <a:gd name="connsiteX124" fmla="*/ 4921053 w 12192000"/>
              <a:gd name="connsiteY124" fmla="*/ 5048925 h 5096785"/>
              <a:gd name="connsiteX125" fmla="*/ 4873420 w 12192000"/>
              <a:gd name="connsiteY125" fmla="*/ 5054929 h 5096785"/>
              <a:gd name="connsiteX126" fmla="*/ 4858825 w 12192000"/>
              <a:gd name="connsiteY126" fmla="*/ 5051329 h 5096785"/>
              <a:gd name="connsiteX127" fmla="*/ 4769340 w 12192000"/>
              <a:gd name="connsiteY127" fmla="*/ 5053090 h 5096785"/>
              <a:gd name="connsiteX128" fmla="*/ 4744152 w 12192000"/>
              <a:gd name="connsiteY128" fmla="*/ 5053391 h 5096785"/>
              <a:gd name="connsiteX129" fmla="*/ 4723556 w 12192000"/>
              <a:gd name="connsiteY129" fmla="*/ 5059633 h 5096785"/>
              <a:gd name="connsiteX130" fmla="*/ 4719699 w 12192000"/>
              <a:gd name="connsiteY130" fmla="*/ 5066298 h 5096785"/>
              <a:gd name="connsiteX131" fmla="*/ 4706016 w 12192000"/>
              <a:gd name="connsiteY131" fmla="*/ 5067422 h 5096785"/>
              <a:gd name="connsiteX132" fmla="*/ 4702593 w 12192000"/>
              <a:gd name="connsiteY132" fmla="*/ 5068973 h 5096785"/>
              <a:gd name="connsiteX133" fmla="*/ 4682766 w 12192000"/>
              <a:gd name="connsiteY133" fmla="*/ 5076609 h 5096785"/>
              <a:gd name="connsiteX134" fmla="*/ 4634960 w 12192000"/>
              <a:gd name="connsiteY134" fmla="*/ 5061852 h 5096785"/>
              <a:gd name="connsiteX135" fmla="*/ 4580645 w 12192000"/>
              <a:gd name="connsiteY135" fmla="*/ 5069246 h 5096785"/>
              <a:gd name="connsiteX136" fmla="*/ 4368005 w 12192000"/>
              <a:gd name="connsiteY136" fmla="*/ 5057426 h 5096785"/>
              <a:gd name="connsiteX137" fmla="*/ 4339489 w 12192000"/>
              <a:gd name="connsiteY137" fmla="*/ 5080858 h 5096785"/>
              <a:gd name="connsiteX138" fmla="*/ 4253895 w 12192000"/>
              <a:gd name="connsiteY138" fmla="*/ 5085008 h 5096785"/>
              <a:gd name="connsiteX139" fmla="*/ 4117780 w 12192000"/>
              <a:gd name="connsiteY139" fmla="*/ 5045175 h 5096785"/>
              <a:gd name="connsiteX140" fmla="*/ 3960074 w 12192000"/>
              <a:gd name="connsiteY140" fmla="*/ 5050708 h 5096785"/>
              <a:gd name="connsiteX141" fmla="*/ 3947260 w 12192000"/>
              <a:gd name="connsiteY141" fmla="*/ 5041167 h 5096785"/>
              <a:gd name="connsiteX142" fmla="*/ 3931969 w 12192000"/>
              <a:gd name="connsiteY142" fmla="*/ 5035902 h 5096785"/>
              <a:gd name="connsiteX143" fmla="*/ 3929836 w 12192000"/>
              <a:gd name="connsiteY143" fmla="*/ 5036901 h 5096785"/>
              <a:gd name="connsiteX144" fmla="*/ 3911296 w 12192000"/>
              <a:gd name="connsiteY144" fmla="*/ 5035663 h 5096785"/>
              <a:gd name="connsiteX145" fmla="*/ 3907746 w 12192000"/>
              <a:gd name="connsiteY145" fmla="*/ 5032107 h 5096785"/>
              <a:gd name="connsiteX146" fmla="*/ 3895182 w 12192000"/>
              <a:gd name="connsiteY146" fmla="*/ 5030229 h 5096785"/>
              <a:gd name="connsiteX147" fmla="*/ 3870866 w 12192000"/>
              <a:gd name="connsiteY147" fmla="*/ 5023753 h 5096785"/>
              <a:gd name="connsiteX148" fmla="*/ 3865913 w 12192000"/>
              <a:gd name="connsiteY148" fmla="*/ 5025143 h 5096785"/>
              <a:gd name="connsiteX149" fmla="*/ 3828606 w 12192000"/>
              <a:gd name="connsiteY149" fmla="*/ 5019426 h 5096785"/>
              <a:gd name="connsiteX150" fmla="*/ 3827901 w 12192000"/>
              <a:gd name="connsiteY150" fmla="*/ 5020583 h 5096785"/>
              <a:gd name="connsiteX151" fmla="*/ 3816543 w 12192000"/>
              <a:gd name="connsiteY151" fmla="*/ 5024366 h 5096785"/>
              <a:gd name="connsiteX152" fmla="*/ 3795278 w 12192000"/>
              <a:gd name="connsiteY152" fmla="*/ 5028779 h 5096785"/>
              <a:gd name="connsiteX153" fmla="*/ 3743858 w 12192000"/>
              <a:gd name="connsiteY153" fmla="*/ 5054237 h 5096785"/>
              <a:gd name="connsiteX154" fmla="*/ 3704945 w 12192000"/>
              <a:gd name="connsiteY154" fmla="*/ 5048413 h 5096785"/>
              <a:gd name="connsiteX155" fmla="*/ 3696992 w 12192000"/>
              <a:gd name="connsiteY155" fmla="*/ 5047914 h 5096785"/>
              <a:gd name="connsiteX156" fmla="*/ 3696780 w 12192000"/>
              <a:gd name="connsiteY156" fmla="*/ 5048181 h 5096785"/>
              <a:gd name="connsiteX157" fmla="*/ 3688290 w 12192000"/>
              <a:gd name="connsiteY157" fmla="*/ 5048204 h 5096785"/>
              <a:gd name="connsiteX158" fmla="*/ 3682486 w 12192000"/>
              <a:gd name="connsiteY158" fmla="*/ 5047000 h 5096785"/>
              <a:gd name="connsiteX159" fmla="*/ 3667056 w 12192000"/>
              <a:gd name="connsiteY159" fmla="*/ 5046030 h 5096785"/>
              <a:gd name="connsiteX160" fmla="*/ 3661403 w 12192000"/>
              <a:gd name="connsiteY160" fmla="*/ 5047537 h 5096785"/>
              <a:gd name="connsiteX161" fmla="*/ 3658673 w 12192000"/>
              <a:gd name="connsiteY161" fmla="*/ 5050790 h 5096785"/>
              <a:gd name="connsiteX162" fmla="*/ 3657333 w 12192000"/>
              <a:gd name="connsiteY162" fmla="*/ 5050325 h 5096785"/>
              <a:gd name="connsiteX163" fmla="*/ 3626778 w 12192000"/>
              <a:gd name="connsiteY163" fmla="*/ 5057882 h 5096785"/>
              <a:gd name="connsiteX164" fmla="*/ 3560067 w 12192000"/>
              <a:gd name="connsiteY164" fmla="*/ 5064266 h 5096785"/>
              <a:gd name="connsiteX165" fmla="*/ 3522641 w 12192000"/>
              <a:gd name="connsiteY165" fmla="*/ 5063654 h 5096785"/>
              <a:gd name="connsiteX166" fmla="*/ 3419275 w 12192000"/>
              <a:gd name="connsiteY166" fmla="*/ 5066646 h 5096785"/>
              <a:gd name="connsiteX167" fmla="*/ 3314869 w 12192000"/>
              <a:gd name="connsiteY167" fmla="*/ 5073197 h 5096785"/>
              <a:gd name="connsiteX168" fmla="*/ 3259088 w 12192000"/>
              <a:gd name="connsiteY168" fmla="*/ 5096363 h 5096785"/>
              <a:gd name="connsiteX169" fmla="*/ 3253104 w 12192000"/>
              <a:gd name="connsiteY169" fmla="*/ 5096785 h 5096785"/>
              <a:gd name="connsiteX170" fmla="*/ 3238751 w 12192000"/>
              <a:gd name="connsiteY170" fmla="*/ 5092996 h 5096785"/>
              <a:gd name="connsiteX171" fmla="*/ 3233681 w 12192000"/>
              <a:gd name="connsiteY171" fmla="*/ 5090758 h 5096785"/>
              <a:gd name="connsiteX172" fmla="*/ 3225562 w 12192000"/>
              <a:gd name="connsiteY172" fmla="*/ 5089215 h 5096785"/>
              <a:gd name="connsiteX173" fmla="*/ 3225260 w 12192000"/>
              <a:gd name="connsiteY173" fmla="*/ 5089437 h 5096785"/>
              <a:gd name="connsiteX174" fmla="*/ 3217859 w 12192000"/>
              <a:gd name="connsiteY174" fmla="*/ 5087484 h 5096785"/>
              <a:gd name="connsiteX175" fmla="*/ 3182980 w 12192000"/>
              <a:gd name="connsiteY175" fmla="*/ 5074650 h 5096785"/>
              <a:gd name="connsiteX176" fmla="*/ 3123938 w 12192000"/>
              <a:gd name="connsiteY176" fmla="*/ 5089912 h 5096785"/>
              <a:gd name="connsiteX177" fmla="*/ 3101912 w 12192000"/>
              <a:gd name="connsiteY177" fmla="*/ 5090281 h 5096785"/>
              <a:gd name="connsiteX178" fmla="*/ 3089591 w 12192000"/>
              <a:gd name="connsiteY178" fmla="*/ 5091865 h 5096785"/>
              <a:gd name="connsiteX179" fmla="*/ 3088465 w 12192000"/>
              <a:gd name="connsiteY179" fmla="*/ 5092858 h 5096785"/>
              <a:gd name="connsiteX180" fmla="*/ 3055081 w 12192000"/>
              <a:gd name="connsiteY180" fmla="*/ 5080424 h 5096785"/>
              <a:gd name="connsiteX181" fmla="*/ 3049807 w 12192000"/>
              <a:gd name="connsiteY181" fmla="*/ 5080860 h 5096785"/>
              <a:gd name="connsiteX182" fmla="*/ 3029122 w 12192000"/>
              <a:gd name="connsiteY182" fmla="*/ 5070085 h 5096785"/>
              <a:gd name="connsiteX183" fmla="*/ 3017862 w 12192000"/>
              <a:gd name="connsiteY183" fmla="*/ 5065942 h 5096785"/>
              <a:gd name="connsiteX184" fmla="*/ 3015868 w 12192000"/>
              <a:gd name="connsiteY184" fmla="*/ 5061832 h 5096785"/>
              <a:gd name="connsiteX185" fmla="*/ 2998644 w 12192000"/>
              <a:gd name="connsiteY185" fmla="*/ 5057210 h 5096785"/>
              <a:gd name="connsiteX186" fmla="*/ 2996219 w 12192000"/>
              <a:gd name="connsiteY186" fmla="*/ 5057788 h 5096785"/>
              <a:gd name="connsiteX187" fmla="*/ 2983676 w 12192000"/>
              <a:gd name="connsiteY187" fmla="*/ 5049852 h 5096785"/>
              <a:gd name="connsiteX188" fmla="*/ 2903609 w 12192000"/>
              <a:gd name="connsiteY188" fmla="*/ 4998457 h 5096785"/>
              <a:gd name="connsiteX189" fmla="*/ 2758830 w 12192000"/>
              <a:gd name="connsiteY189" fmla="*/ 4974760 h 5096785"/>
              <a:gd name="connsiteX190" fmla="*/ 2532669 w 12192000"/>
              <a:gd name="connsiteY190" fmla="*/ 4940573 h 5096785"/>
              <a:gd name="connsiteX191" fmla="*/ 2389931 w 12192000"/>
              <a:gd name="connsiteY191" fmla="*/ 4905785 h 5096785"/>
              <a:gd name="connsiteX192" fmla="*/ 2335186 w 12192000"/>
              <a:gd name="connsiteY192" fmla="*/ 4902957 h 5096785"/>
              <a:gd name="connsiteX193" fmla="*/ 2295307 w 12192000"/>
              <a:gd name="connsiteY193" fmla="*/ 4879800 h 5096785"/>
              <a:gd name="connsiteX194" fmla="*/ 2273393 w 12192000"/>
              <a:gd name="connsiteY194" fmla="*/ 4883565 h 5096785"/>
              <a:gd name="connsiteX195" fmla="*/ 2269523 w 12192000"/>
              <a:gd name="connsiteY195" fmla="*/ 4884442 h 5096785"/>
              <a:gd name="connsiteX196" fmla="*/ 2256015 w 12192000"/>
              <a:gd name="connsiteY196" fmla="*/ 4883014 h 5096785"/>
              <a:gd name="connsiteX197" fmla="*/ 2249731 w 12192000"/>
              <a:gd name="connsiteY197" fmla="*/ 4888778 h 5096785"/>
              <a:gd name="connsiteX198" fmla="*/ 2227629 w 12192000"/>
              <a:gd name="connsiteY198" fmla="*/ 4891047 h 5096785"/>
              <a:gd name="connsiteX199" fmla="*/ 2203460 w 12192000"/>
              <a:gd name="connsiteY199" fmla="*/ 4886696 h 5096785"/>
              <a:gd name="connsiteX200" fmla="*/ 2091528 w 12192000"/>
              <a:gd name="connsiteY200" fmla="*/ 4859155 h 5096785"/>
              <a:gd name="connsiteX201" fmla="*/ 2022901 w 12192000"/>
              <a:gd name="connsiteY201" fmla="*/ 4846594 h 5096785"/>
              <a:gd name="connsiteX202" fmla="*/ 1994227 w 12192000"/>
              <a:gd name="connsiteY202" fmla="*/ 4847973 h 5096785"/>
              <a:gd name="connsiteX203" fmla="*/ 1955936 w 12192000"/>
              <a:gd name="connsiteY203" fmla="*/ 4845765 h 5096785"/>
              <a:gd name="connsiteX204" fmla="*/ 1741924 w 12192000"/>
              <a:gd name="connsiteY204" fmla="*/ 4808054 h 5096785"/>
              <a:gd name="connsiteX205" fmla="*/ 1734410 w 12192000"/>
              <a:gd name="connsiteY205" fmla="*/ 4811675 h 5096785"/>
              <a:gd name="connsiteX206" fmla="*/ 1691423 w 12192000"/>
              <a:gd name="connsiteY206" fmla="*/ 4802777 h 5096785"/>
              <a:gd name="connsiteX207" fmla="*/ 1554504 w 12192000"/>
              <a:gd name="connsiteY207" fmla="*/ 4739985 h 5096785"/>
              <a:gd name="connsiteX208" fmla="*/ 1470119 w 12192000"/>
              <a:gd name="connsiteY208" fmla="*/ 4723470 h 5096785"/>
              <a:gd name="connsiteX209" fmla="*/ 1437967 w 12192000"/>
              <a:gd name="connsiteY209" fmla="*/ 4722710 h 5096785"/>
              <a:gd name="connsiteX210" fmla="*/ 1384234 w 12192000"/>
              <a:gd name="connsiteY210" fmla="*/ 4721117 h 5096785"/>
              <a:gd name="connsiteX211" fmla="*/ 1338647 w 12192000"/>
              <a:gd name="connsiteY211" fmla="*/ 4732483 h 5096785"/>
              <a:gd name="connsiteX212" fmla="*/ 1295869 w 12192000"/>
              <a:gd name="connsiteY212" fmla="*/ 4726175 h 5096785"/>
              <a:gd name="connsiteX213" fmla="*/ 1292949 w 12192000"/>
              <a:gd name="connsiteY213" fmla="*/ 4708469 h 5096785"/>
              <a:gd name="connsiteX214" fmla="*/ 1244908 w 12192000"/>
              <a:gd name="connsiteY214" fmla="*/ 4706993 h 5096785"/>
              <a:gd name="connsiteX215" fmla="*/ 1171266 w 12192000"/>
              <a:gd name="connsiteY215" fmla="*/ 4706535 h 5096785"/>
              <a:gd name="connsiteX216" fmla="*/ 1160868 w 12192000"/>
              <a:gd name="connsiteY216" fmla="*/ 4701936 h 5096785"/>
              <a:gd name="connsiteX217" fmla="*/ 1147599 w 12192000"/>
              <a:gd name="connsiteY217" fmla="*/ 4714833 h 5096785"/>
              <a:gd name="connsiteX218" fmla="*/ 1119603 w 12192000"/>
              <a:gd name="connsiteY218" fmla="*/ 4721303 h 5096785"/>
              <a:gd name="connsiteX219" fmla="*/ 997851 w 12192000"/>
              <a:gd name="connsiteY219" fmla="*/ 4722336 h 5096785"/>
              <a:gd name="connsiteX220" fmla="*/ 976455 w 12192000"/>
              <a:gd name="connsiteY220" fmla="*/ 4726407 h 5096785"/>
              <a:gd name="connsiteX221" fmla="*/ 949939 w 12192000"/>
              <a:gd name="connsiteY221" fmla="*/ 4719699 h 5096785"/>
              <a:gd name="connsiteX222" fmla="*/ 894148 w 12192000"/>
              <a:gd name="connsiteY222" fmla="*/ 4710406 h 5096785"/>
              <a:gd name="connsiteX223" fmla="*/ 857990 w 12192000"/>
              <a:gd name="connsiteY223" fmla="*/ 4696844 h 5096785"/>
              <a:gd name="connsiteX224" fmla="*/ 848649 w 12192000"/>
              <a:gd name="connsiteY224" fmla="*/ 4704021 h 5096785"/>
              <a:gd name="connsiteX225" fmla="*/ 826436 w 12192000"/>
              <a:gd name="connsiteY225" fmla="*/ 4707421 h 5096785"/>
              <a:gd name="connsiteX226" fmla="*/ 733052 w 12192000"/>
              <a:gd name="connsiteY226" fmla="*/ 4701884 h 5096785"/>
              <a:gd name="connsiteX227" fmla="*/ 716185 w 12192000"/>
              <a:gd name="connsiteY227" fmla="*/ 4703827 h 5096785"/>
              <a:gd name="connsiteX228" fmla="*/ 696663 w 12192000"/>
              <a:gd name="connsiteY228" fmla="*/ 4697420 h 5096785"/>
              <a:gd name="connsiteX229" fmla="*/ 582722 w 12192000"/>
              <a:gd name="connsiteY229" fmla="*/ 4658637 h 5096785"/>
              <a:gd name="connsiteX230" fmla="*/ 581118 w 12192000"/>
              <a:gd name="connsiteY230" fmla="*/ 4654120 h 5096785"/>
              <a:gd name="connsiteX231" fmla="*/ 546453 w 12192000"/>
              <a:gd name="connsiteY231" fmla="*/ 4652542 h 5096785"/>
              <a:gd name="connsiteX232" fmla="*/ 536773 w 12192000"/>
              <a:gd name="connsiteY232" fmla="*/ 4644609 h 5096785"/>
              <a:gd name="connsiteX233" fmla="*/ 518899 w 12192000"/>
              <a:gd name="connsiteY233" fmla="*/ 4642839 h 5096785"/>
              <a:gd name="connsiteX234" fmla="*/ 388896 w 12192000"/>
              <a:gd name="connsiteY234" fmla="*/ 4619173 h 5096785"/>
              <a:gd name="connsiteX235" fmla="*/ 366479 w 12192000"/>
              <a:gd name="connsiteY235" fmla="*/ 4618896 h 5096785"/>
              <a:gd name="connsiteX236" fmla="*/ 342781 w 12192000"/>
              <a:gd name="connsiteY236" fmla="*/ 4601239 h 5096785"/>
              <a:gd name="connsiteX237" fmla="*/ 255925 w 12192000"/>
              <a:gd name="connsiteY237" fmla="*/ 4598685 h 5096785"/>
              <a:gd name="connsiteX238" fmla="*/ 226919 w 12192000"/>
              <a:gd name="connsiteY238" fmla="*/ 4598460 h 5096785"/>
              <a:gd name="connsiteX239" fmla="*/ 213925 w 12192000"/>
              <a:gd name="connsiteY239" fmla="*/ 4597783 h 5096785"/>
              <a:gd name="connsiteX240" fmla="*/ 215196 w 12192000"/>
              <a:gd name="connsiteY240" fmla="*/ 4588576 h 5096785"/>
              <a:gd name="connsiteX241" fmla="*/ 180214 w 12192000"/>
              <a:gd name="connsiteY241" fmla="*/ 4583701 h 5096785"/>
              <a:gd name="connsiteX242" fmla="*/ 83203 w 12192000"/>
              <a:gd name="connsiteY242" fmla="*/ 4531664 h 5096785"/>
              <a:gd name="connsiteX243" fmla="*/ 4106 w 12192000"/>
              <a:gd name="connsiteY243" fmla="*/ 4517202 h 5096785"/>
              <a:gd name="connsiteX244" fmla="*/ 0 w 12192000"/>
              <a:gd name="connsiteY244" fmla="*/ 4516084 h 5096785"/>
              <a:gd name="connsiteX245" fmla="*/ 0 w 12192000"/>
              <a:gd name="connsiteY245"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123938 w 12192000"/>
              <a:gd name="connsiteY175" fmla="*/ 5089912 h 5096785"/>
              <a:gd name="connsiteX176" fmla="*/ 3101912 w 12192000"/>
              <a:gd name="connsiteY176" fmla="*/ 5090281 h 5096785"/>
              <a:gd name="connsiteX177" fmla="*/ 3089591 w 12192000"/>
              <a:gd name="connsiteY177" fmla="*/ 5091865 h 5096785"/>
              <a:gd name="connsiteX178" fmla="*/ 3088465 w 12192000"/>
              <a:gd name="connsiteY178" fmla="*/ 5092858 h 5096785"/>
              <a:gd name="connsiteX179" fmla="*/ 3055081 w 12192000"/>
              <a:gd name="connsiteY179" fmla="*/ 5080424 h 5096785"/>
              <a:gd name="connsiteX180" fmla="*/ 3049807 w 12192000"/>
              <a:gd name="connsiteY180" fmla="*/ 5080860 h 5096785"/>
              <a:gd name="connsiteX181" fmla="*/ 3029122 w 12192000"/>
              <a:gd name="connsiteY181" fmla="*/ 5070085 h 5096785"/>
              <a:gd name="connsiteX182" fmla="*/ 3017862 w 12192000"/>
              <a:gd name="connsiteY182" fmla="*/ 5065942 h 5096785"/>
              <a:gd name="connsiteX183" fmla="*/ 3015868 w 12192000"/>
              <a:gd name="connsiteY183" fmla="*/ 5061832 h 5096785"/>
              <a:gd name="connsiteX184" fmla="*/ 2998644 w 12192000"/>
              <a:gd name="connsiteY184" fmla="*/ 5057210 h 5096785"/>
              <a:gd name="connsiteX185" fmla="*/ 2996219 w 12192000"/>
              <a:gd name="connsiteY185" fmla="*/ 5057788 h 5096785"/>
              <a:gd name="connsiteX186" fmla="*/ 2983676 w 12192000"/>
              <a:gd name="connsiteY186" fmla="*/ 5049852 h 5096785"/>
              <a:gd name="connsiteX187" fmla="*/ 2903609 w 12192000"/>
              <a:gd name="connsiteY187" fmla="*/ 4998457 h 5096785"/>
              <a:gd name="connsiteX188" fmla="*/ 2758830 w 12192000"/>
              <a:gd name="connsiteY188" fmla="*/ 4974760 h 5096785"/>
              <a:gd name="connsiteX189" fmla="*/ 2532669 w 12192000"/>
              <a:gd name="connsiteY189" fmla="*/ 4940573 h 5096785"/>
              <a:gd name="connsiteX190" fmla="*/ 2389931 w 12192000"/>
              <a:gd name="connsiteY190" fmla="*/ 4905785 h 5096785"/>
              <a:gd name="connsiteX191" fmla="*/ 2335186 w 12192000"/>
              <a:gd name="connsiteY191" fmla="*/ 4902957 h 5096785"/>
              <a:gd name="connsiteX192" fmla="*/ 2295307 w 12192000"/>
              <a:gd name="connsiteY192" fmla="*/ 4879800 h 5096785"/>
              <a:gd name="connsiteX193" fmla="*/ 2273393 w 12192000"/>
              <a:gd name="connsiteY193" fmla="*/ 4883565 h 5096785"/>
              <a:gd name="connsiteX194" fmla="*/ 2269523 w 12192000"/>
              <a:gd name="connsiteY194" fmla="*/ 4884442 h 5096785"/>
              <a:gd name="connsiteX195" fmla="*/ 2256015 w 12192000"/>
              <a:gd name="connsiteY195" fmla="*/ 4883014 h 5096785"/>
              <a:gd name="connsiteX196" fmla="*/ 2249731 w 12192000"/>
              <a:gd name="connsiteY196" fmla="*/ 4888778 h 5096785"/>
              <a:gd name="connsiteX197" fmla="*/ 2227629 w 12192000"/>
              <a:gd name="connsiteY197" fmla="*/ 4891047 h 5096785"/>
              <a:gd name="connsiteX198" fmla="*/ 2203460 w 12192000"/>
              <a:gd name="connsiteY198" fmla="*/ 4886696 h 5096785"/>
              <a:gd name="connsiteX199" fmla="*/ 2091528 w 12192000"/>
              <a:gd name="connsiteY199" fmla="*/ 4859155 h 5096785"/>
              <a:gd name="connsiteX200" fmla="*/ 2022901 w 12192000"/>
              <a:gd name="connsiteY200" fmla="*/ 4846594 h 5096785"/>
              <a:gd name="connsiteX201" fmla="*/ 1994227 w 12192000"/>
              <a:gd name="connsiteY201" fmla="*/ 4847973 h 5096785"/>
              <a:gd name="connsiteX202" fmla="*/ 1955936 w 12192000"/>
              <a:gd name="connsiteY202" fmla="*/ 4845765 h 5096785"/>
              <a:gd name="connsiteX203" fmla="*/ 1741924 w 12192000"/>
              <a:gd name="connsiteY203" fmla="*/ 4808054 h 5096785"/>
              <a:gd name="connsiteX204" fmla="*/ 1734410 w 12192000"/>
              <a:gd name="connsiteY204" fmla="*/ 4811675 h 5096785"/>
              <a:gd name="connsiteX205" fmla="*/ 1691423 w 12192000"/>
              <a:gd name="connsiteY205" fmla="*/ 4802777 h 5096785"/>
              <a:gd name="connsiteX206" fmla="*/ 1554504 w 12192000"/>
              <a:gd name="connsiteY206" fmla="*/ 4739985 h 5096785"/>
              <a:gd name="connsiteX207" fmla="*/ 1470119 w 12192000"/>
              <a:gd name="connsiteY207" fmla="*/ 4723470 h 5096785"/>
              <a:gd name="connsiteX208" fmla="*/ 1437967 w 12192000"/>
              <a:gd name="connsiteY208" fmla="*/ 4722710 h 5096785"/>
              <a:gd name="connsiteX209" fmla="*/ 1384234 w 12192000"/>
              <a:gd name="connsiteY209" fmla="*/ 4721117 h 5096785"/>
              <a:gd name="connsiteX210" fmla="*/ 1338647 w 12192000"/>
              <a:gd name="connsiteY210" fmla="*/ 4732483 h 5096785"/>
              <a:gd name="connsiteX211" fmla="*/ 1295869 w 12192000"/>
              <a:gd name="connsiteY211" fmla="*/ 4726175 h 5096785"/>
              <a:gd name="connsiteX212" fmla="*/ 1292949 w 12192000"/>
              <a:gd name="connsiteY212" fmla="*/ 4708469 h 5096785"/>
              <a:gd name="connsiteX213" fmla="*/ 1244908 w 12192000"/>
              <a:gd name="connsiteY213" fmla="*/ 4706993 h 5096785"/>
              <a:gd name="connsiteX214" fmla="*/ 1171266 w 12192000"/>
              <a:gd name="connsiteY214" fmla="*/ 4706535 h 5096785"/>
              <a:gd name="connsiteX215" fmla="*/ 1160868 w 12192000"/>
              <a:gd name="connsiteY215" fmla="*/ 4701936 h 5096785"/>
              <a:gd name="connsiteX216" fmla="*/ 1147599 w 12192000"/>
              <a:gd name="connsiteY216" fmla="*/ 4714833 h 5096785"/>
              <a:gd name="connsiteX217" fmla="*/ 1119603 w 12192000"/>
              <a:gd name="connsiteY217" fmla="*/ 4721303 h 5096785"/>
              <a:gd name="connsiteX218" fmla="*/ 997851 w 12192000"/>
              <a:gd name="connsiteY218" fmla="*/ 4722336 h 5096785"/>
              <a:gd name="connsiteX219" fmla="*/ 976455 w 12192000"/>
              <a:gd name="connsiteY219" fmla="*/ 4726407 h 5096785"/>
              <a:gd name="connsiteX220" fmla="*/ 949939 w 12192000"/>
              <a:gd name="connsiteY220" fmla="*/ 4719699 h 5096785"/>
              <a:gd name="connsiteX221" fmla="*/ 894148 w 12192000"/>
              <a:gd name="connsiteY221" fmla="*/ 4710406 h 5096785"/>
              <a:gd name="connsiteX222" fmla="*/ 857990 w 12192000"/>
              <a:gd name="connsiteY222" fmla="*/ 4696844 h 5096785"/>
              <a:gd name="connsiteX223" fmla="*/ 848649 w 12192000"/>
              <a:gd name="connsiteY223" fmla="*/ 4704021 h 5096785"/>
              <a:gd name="connsiteX224" fmla="*/ 826436 w 12192000"/>
              <a:gd name="connsiteY224" fmla="*/ 4707421 h 5096785"/>
              <a:gd name="connsiteX225" fmla="*/ 733052 w 12192000"/>
              <a:gd name="connsiteY225" fmla="*/ 4701884 h 5096785"/>
              <a:gd name="connsiteX226" fmla="*/ 716185 w 12192000"/>
              <a:gd name="connsiteY226" fmla="*/ 4703827 h 5096785"/>
              <a:gd name="connsiteX227" fmla="*/ 696663 w 12192000"/>
              <a:gd name="connsiteY227" fmla="*/ 4697420 h 5096785"/>
              <a:gd name="connsiteX228" fmla="*/ 582722 w 12192000"/>
              <a:gd name="connsiteY228" fmla="*/ 4658637 h 5096785"/>
              <a:gd name="connsiteX229" fmla="*/ 581118 w 12192000"/>
              <a:gd name="connsiteY229" fmla="*/ 4654120 h 5096785"/>
              <a:gd name="connsiteX230" fmla="*/ 546453 w 12192000"/>
              <a:gd name="connsiteY230" fmla="*/ 4652542 h 5096785"/>
              <a:gd name="connsiteX231" fmla="*/ 536773 w 12192000"/>
              <a:gd name="connsiteY231" fmla="*/ 4644609 h 5096785"/>
              <a:gd name="connsiteX232" fmla="*/ 518899 w 12192000"/>
              <a:gd name="connsiteY232" fmla="*/ 4642839 h 5096785"/>
              <a:gd name="connsiteX233" fmla="*/ 388896 w 12192000"/>
              <a:gd name="connsiteY233" fmla="*/ 4619173 h 5096785"/>
              <a:gd name="connsiteX234" fmla="*/ 366479 w 12192000"/>
              <a:gd name="connsiteY234" fmla="*/ 4618896 h 5096785"/>
              <a:gd name="connsiteX235" fmla="*/ 342781 w 12192000"/>
              <a:gd name="connsiteY235" fmla="*/ 4601239 h 5096785"/>
              <a:gd name="connsiteX236" fmla="*/ 255925 w 12192000"/>
              <a:gd name="connsiteY236" fmla="*/ 4598685 h 5096785"/>
              <a:gd name="connsiteX237" fmla="*/ 226919 w 12192000"/>
              <a:gd name="connsiteY237" fmla="*/ 4598460 h 5096785"/>
              <a:gd name="connsiteX238" fmla="*/ 213925 w 12192000"/>
              <a:gd name="connsiteY238" fmla="*/ 4597783 h 5096785"/>
              <a:gd name="connsiteX239" fmla="*/ 215196 w 12192000"/>
              <a:gd name="connsiteY239" fmla="*/ 4588576 h 5096785"/>
              <a:gd name="connsiteX240" fmla="*/ 180214 w 12192000"/>
              <a:gd name="connsiteY240" fmla="*/ 4583701 h 5096785"/>
              <a:gd name="connsiteX241" fmla="*/ 83203 w 12192000"/>
              <a:gd name="connsiteY241" fmla="*/ 4531664 h 5096785"/>
              <a:gd name="connsiteX242" fmla="*/ 4106 w 12192000"/>
              <a:gd name="connsiteY242" fmla="*/ 4517202 h 5096785"/>
              <a:gd name="connsiteX243" fmla="*/ 0 w 12192000"/>
              <a:gd name="connsiteY243" fmla="*/ 4516084 h 5096785"/>
              <a:gd name="connsiteX244" fmla="*/ 0 w 12192000"/>
              <a:gd name="connsiteY244"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123938 w 12192000"/>
              <a:gd name="connsiteY175" fmla="*/ 5089912 h 5096785"/>
              <a:gd name="connsiteX176" fmla="*/ 3101912 w 12192000"/>
              <a:gd name="connsiteY176" fmla="*/ 5090281 h 5096785"/>
              <a:gd name="connsiteX177" fmla="*/ 3089591 w 12192000"/>
              <a:gd name="connsiteY177" fmla="*/ 5091865 h 5096785"/>
              <a:gd name="connsiteX178" fmla="*/ 3055081 w 12192000"/>
              <a:gd name="connsiteY178" fmla="*/ 5080424 h 5096785"/>
              <a:gd name="connsiteX179" fmla="*/ 3049807 w 12192000"/>
              <a:gd name="connsiteY179" fmla="*/ 5080860 h 5096785"/>
              <a:gd name="connsiteX180" fmla="*/ 3029122 w 12192000"/>
              <a:gd name="connsiteY180" fmla="*/ 5070085 h 5096785"/>
              <a:gd name="connsiteX181" fmla="*/ 3017862 w 12192000"/>
              <a:gd name="connsiteY181" fmla="*/ 5065942 h 5096785"/>
              <a:gd name="connsiteX182" fmla="*/ 3015868 w 12192000"/>
              <a:gd name="connsiteY182" fmla="*/ 5061832 h 5096785"/>
              <a:gd name="connsiteX183" fmla="*/ 2998644 w 12192000"/>
              <a:gd name="connsiteY183" fmla="*/ 5057210 h 5096785"/>
              <a:gd name="connsiteX184" fmla="*/ 2996219 w 12192000"/>
              <a:gd name="connsiteY184" fmla="*/ 5057788 h 5096785"/>
              <a:gd name="connsiteX185" fmla="*/ 2983676 w 12192000"/>
              <a:gd name="connsiteY185" fmla="*/ 5049852 h 5096785"/>
              <a:gd name="connsiteX186" fmla="*/ 2903609 w 12192000"/>
              <a:gd name="connsiteY186" fmla="*/ 4998457 h 5096785"/>
              <a:gd name="connsiteX187" fmla="*/ 2758830 w 12192000"/>
              <a:gd name="connsiteY187" fmla="*/ 4974760 h 5096785"/>
              <a:gd name="connsiteX188" fmla="*/ 2532669 w 12192000"/>
              <a:gd name="connsiteY188" fmla="*/ 4940573 h 5096785"/>
              <a:gd name="connsiteX189" fmla="*/ 2389931 w 12192000"/>
              <a:gd name="connsiteY189" fmla="*/ 4905785 h 5096785"/>
              <a:gd name="connsiteX190" fmla="*/ 2335186 w 12192000"/>
              <a:gd name="connsiteY190" fmla="*/ 4902957 h 5096785"/>
              <a:gd name="connsiteX191" fmla="*/ 2295307 w 12192000"/>
              <a:gd name="connsiteY191" fmla="*/ 4879800 h 5096785"/>
              <a:gd name="connsiteX192" fmla="*/ 2273393 w 12192000"/>
              <a:gd name="connsiteY192" fmla="*/ 4883565 h 5096785"/>
              <a:gd name="connsiteX193" fmla="*/ 2269523 w 12192000"/>
              <a:gd name="connsiteY193" fmla="*/ 4884442 h 5096785"/>
              <a:gd name="connsiteX194" fmla="*/ 2256015 w 12192000"/>
              <a:gd name="connsiteY194" fmla="*/ 4883014 h 5096785"/>
              <a:gd name="connsiteX195" fmla="*/ 2249731 w 12192000"/>
              <a:gd name="connsiteY195" fmla="*/ 4888778 h 5096785"/>
              <a:gd name="connsiteX196" fmla="*/ 2227629 w 12192000"/>
              <a:gd name="connsiteY196" fmla="*/ 4891047 h 5096785"/>
              <a:gd name="connsiteX197" fmla="*/ 2203460 w 12192000"/>
              <a:gd name="connsiteY197" fmla="*/ 4886696 h 5096785"/>
              <a:gd name="connsiteX198" fmla="*/ 2091528 w 12192000"/>
              <a:gd name="connsiteY198" fmla="*/ 4859155 h 5096785"/>
              <a:gd name="connsiteX199" fmla="*/ 2022901 w 12192000"/>
              <a:gd name="connsiteY199" fmla="*/ 4846594 h 5096785"/>
              <a:gd name="connsiteX200" fmla="*/ 1994227 w 12192000"/>
              <a:gd name="connsiteY200" fmla="*/ 4847973 h 5096785"/>
              <a:gd name="connsiteX201" fmla="*/ 1955936 w 12192000"/>
              <a:gd name="connsiteY201" fmla="*/ 4845765 h 5096785"/>
              <a:gd name="connsiteX202" fmla="*/ 1741924 w 12192000"/>
              <a:gd name="connsiteY202" fmla="*/ 4808054 h 5096785"/>
              <a:gd name="connsiteX203" fmla="*/ 1734410 w 12192000"/>
              <a:gd name="connsiteY203" fmla="*/ 4811675 h 5096785"/>
              <a:gd name="connsiteX204" fmla="*/ 1691423 w 12192000"/>
              <a:gd name="connsiteY204" fmla="*/ 4802777 h 5096785"/>
              <a:gd name="connsiteX205" fmla="*/ 1554504 w 12192000"/>
              <a:gd name="connsiteY205" fmla="*/ 4739985 h 5096785"/>
              <a:gd name="connsiteX206" fmla="*/ 1470119 w 12192000"/>
              <a:gd name="connsiteY206" fmla="*/ 4723470 h 5096785"/>
              <a:gd name="connsiteX207" fmla="*/ 1437967 w 12192000"/>
              <a:gd name="connsiteY207" fmla="*/ 4722710 h 5096785"/>
              <a:gd name="connsiteX208" fmla="*/ 1384234 w 12192000"/>
              <a:gd name="connsiteY208" fmla="*/ 4721117 h 5096785"/>
              <a:gd name="connsiteX209" fmla="*/ 1338647 w 12192000"/>
              <a:gd name="connsiteY209" fmla="*/ 4732483 h 5096785"/>
              <a:gd name="connsiteX210" fmla="*/ 1295869 w 12192000"/>
              <a:gd name="connsiteY210" fmla="*/ 4726175 h 5096785"/>
              <a:gd name="connsiteX211" fmla="*/ 1292949 w 12192000"/>
              <a:gd name="connsiteY211" fmla="*/ 4708469 h 5096785"/>
              <a:gd name="connsiteX212" fmla="*/ 1244908 w 12192000"/>
              <a:gd name="connsiteY212" fmla="*/ 4706993 h 5096785"/>
              <a:gd name="connsiteX213" fmla="*/ 1171266 w 12192000"/>
              <a:gd name="connsiteY213" fmla="*/ 4706535 h 5096785"/>
              <a:gd name="connsiteX214" fmla="*/ 1160868 w 12192000"/>
              <a:gd name="connsiteY214" fmla="*/ 4701936 h 5096785"/>
              <a:gd name="connsiteX215" fmla="*/ 1147599 w 12192000"/>
              <a:gd name="connsiteY215" fmla="*/ 4714833 h 5096785"/>
              <a:gd name="connsiteX216" fmla="*/ 1119603 w 12192000"/>
              <a:gd name="connsiteY216" fmla="*/ 4721303 h 5096785"/>
              <a:gd name="connsiteX217" fmla="*/ 997851 w 12192000"/>
              <a:gd name="connsiteY217" fmla="*/ 4722336 h 5096785"/>
              <a:gd name="connsiteX218" fmla="*/ 976455 w 12192000"/>
              <a:gd name="connsiteY218" fmla="*/ 4726407 h 5096785"/>
              <a:gd name="connsiteX219" fmla="*/ 949939 w 12192000"/>
              <a:gd name="connsiteY219" fmla="*/ 4719699 h 5096785"/>
              <a:gd name="connsiteX220" fmla="*/ 894148 w 12192000"/>
              <a:gd name="connsiteY220" fmla="*/ 4710406 h 5096785"/>
              <a:gd name="connsiteX221" fmla="*/ 857990 w 12192000"/>
              <a:gd name="connsiteY221" fmla="*/ 4696844 h 5096785"/>
              <a:gd name="connsiteX222" fmla="*/ 848649 w 12192000"/>
              <a:gd name="connsiteY222" fmla="*/ 4704021 h 5096785"/>
              <a:gd name="connsiteX223" fmla="*/ 826436 w 12192000"/>
              <a:gd name="connsiteY223" fmla="*/ 4707421 h 5096785"/>
              <a:gd name="connsiteX224" fmla="*/ 733052 w 12192000"/>
              <a:gd name="connsiteY224" fmla="*/ 4701884 h 5096785"/>
              <a:gd name="connsiteX225" fmla="*/ 716185 w 12192000"/>
              <a:gd name="connsiteY225" fmla="*/ 4703827 h 5096785"/>
              <a:gd name="connsiteX226" fmla="*/ 696663 w 12192000"/>
              <a:gd name="connsiteY226" fmla="*/ 4697420 h 5096785"/>
              <a:gd name="connsiteX227" fmla="*/ 582722 w 12192000"/>
              <a:gd name="connsiteY227" fmla="*/ 4658637 h 5096785"/>
              <a:gd name="connsiteX228" fmla="*/ 581118 w 12192000"/>
              <a:gd name="connsiteY228" fmla="*/ 4654120 h 5096785"/>
              <a:gd name="connsiteX229" fmla="*/ 546453 w 12192000"/>
              <a:gd name="connsiteY229" fmla="*/ 4652542 h 5096785"/>
              <a:gd name="connsiteX230" fmla="*/ 536773 w 12192000"/>
              <a:gd name="connsiteY230" fmla="*/ 4644609 h 5096785"/>
              <a:gd name="connsiteX231" fmla="*/ 518899 w 12192000"/>
              <a:gd name="connsiteY231" fmla="*/ 4642839 h 5096785"/>
              <a:gd name="connsiteX232" fmla="*/ 388896 w 12192000"/>
              <a:gd name="connsiteY232" fmla="*/ 4619173 h 5096785"/>
              <a:gd name="connsiteX233" fmla="*/ 366479 w 12192000"/>
              <a:gd name="connsiteY233" fmla="*/ 4618896 h 5096785"/>
              <a:gd name="connsiteX234" fmla="*/ 342781 w 12192000"/>
              <a:gd name="connsiteY234" fmla="*/ 4601239 h 5096785"/>
              <a:gd name="connsiteX235" fmla="*/ 255925 w 12192000"/>
              <a:gd name="connsiteY235" fmla="*/ 4598685 h 5096785"/>
              <a:gd name="connsiteX236" fmla="*/ 226919 w 12192000"/>
              <a:gd name="connsiteY236" fmla="*/ 4598460 h 5096785"/>
              <a:gd name="connsiteX237" fmla="*/ 213925 w 12192000"/>
              <a:gd name="connsiteY237" fmla="*/ 4597783 h 5096785"/>
              <a:gd name="connsiteX238" fmla="*/ 215196 w 12192000"/>
              <a:gd name="connsiteY238" fmla="*/ 4588576 h 5096785"/>
              <a:gd name="connsiteX239" fmla="*/ 180214 w 12192000"/>
              <a:gd name="connsiteY239" fmla="*/ 4583701 h 5096785"/>
              <a:gd name="connsiteX240" fmla="*/ 83203 w 12192000"/>
              <a:gd name="connsiteY240" fmla="*/ 4531664 h 5096785"/>
              <a:gd name="connsiteX241" fmla="*/ 4106 w 12192000"/>
              <a:gd name="connsiteY241" fmla="*/ 4517202 h 5096785"/>
              <a:gd name="connsiteX242" fmla="*/ 0 w 12192000"/>
              <a:gd name="connsiteY242" fmla="*/ 4516084 h 5096785"/>
              <a:gd name="connsiteX243" fmla="*/ 0 w 12192000"/>
              <a:gd name="connsiteY243"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123938 w 12192000"/>
              <a:gd name="connsiteY175" fmla="*/ 5089912 h 5096785"/>
              <a:gd name="connsiteX176" fmla="*/ 3089591 w 12192000"/>
              <a:gd name="connsiteY176" fmla="*/ 5091865 h 5096785"/>
              <a:gd name="connsiteX177" fmla="*/ 3055081 w 12192000"/>
              <a:gd name="connsiteY177" fmla="*/ 5080424 h 5096785"/>
              <a:gd name="connsiteX178" fmla="*/ 3049807 w 12192000"/>
              <a:gd name="connsiteY178" fmla="*/ 5080860 h 5096785"/>
              <a:gd name="connsiteX179" fmla="*/ 3029122 w 12192000"/>
              <a:gd name="connsiteY179" fmla="*/ 5070085 h 5096785"/>
              <a:gd name="connsiteX180" fmla="*/ 3017862 w 12192000"/>
              <a:gd name="connsiteY180" fmla="*/ 5065942 h 5096785"/>
              <a:gd name="connsiteX181" fmla="*/ 3015868 w 12192000"/>
              <a:gd name="connsiteY181" fmla="*/ 5061832 h 5096785"/>
              <a:gd name="connsiteX182" fmla="*/ 2998644 w 12192000"/>
              <a:gd name="connsiteY182" fmla="*/ 5057210 h 5096785"/>
              <a:gd name="connsiteX183" fmla="*/ 2996219 w 12192000"/>
              <a:gd name="connsiteY183" fmla="*/ 5057788 h 5096785"/>
              <a:gd name="connsiteX184" fmla="*/ 2983676 w 12192000"/>
              <a:gd name="connsiteY184" fmla="*/ 5049852 h 5096785"/>
              <a:gd name="connsiteX185" fmla="*/ 2903609 w 12192000"/>
              <a:gd name="connsiteY185" fmla="*/ 4998457 h 5096785"/>
              <a:gd name="connsiteX186" fmla="*/ 2758830 w 12192000"/>
              <a:gd name="connsiteY186" fmla="*/ 4974760 h 5096785"/>
              <a:gd name="connsiteX187" fmla="*/ 2532669 w 12192000"/>
              <a:gd name="connsiteY187" fmla="*/ 4940573 h 5096785"/>
              <a:gd name="connsiteX188" fmla="*/ 2389931 w 12192000"/>
              <a:gd name="connsiteY188" fmla="*/ 4905785 h 5096785"/>
              <a:gd name="connsiteX189" fmla="*/ 2335186 w 12192000"/>
              <a:gd name="connsiteY189" fmla="*/ 4902957 h 5096785"/>
              <a:gd name="connsiteX190" fmla="*/ 2295307 w 12192000"/>
              <a:gd name="connsiteY190" fmla="*/ 4879800 h 5096785"/>
              <a:gd name="connsiteX191" fmla="*/ 2273393 w 12192000"/>
              <a:gd name="connsiteY191" fmla="*/ 4883565 h 5096785"/>
              <a:gd name="connsiteX192" fmla="*/ 2269523 w 12192000"/>
              <a:gd name="connsiteY192" fmla="*/ 4884442 h 5096785"/>
              <a:gd name="connsiteX193" fmla="*/ 2256015 w 12192000"/>
              <a:gd name="connsiteY193" fmla="*/ 4883014 h 5096785"/>
              <a:gd name="connsiteX194" fmla="*/ 2249731 w 12192000"/>
              <a:gd name="connsiteY194" fmla="*/ 4888778 h 5096785"/>
              <a:gd name="connsiteX195" fmla="*/ 2227629 w 12192000"/>
              <a:gd name="connsiteY195" fmla="*/ 4891047 h 5096785"/>
              <a:gd name="connsiteX196" fmla="*/ 2203460 w 12192000"/>
              <a:gd name="connsiteY196" fmla="*/ 4886696 h 5096785"/>
              <a:gd name="connsiteX197" fmla="*/ 2091528 w 12192000"/>
              <a:gd name="connsiteY197" fmla="*/ 4859155 h 5096785"/>
              <a:gd name="connsiteX198" fmla="*/ 2022901 w 12192000"/>
              <a:gd name="connsiteY198" fmla="*/ 4846594 h 5096785"/>
              <a:gd name="connsiteX199" fmla="*/ 1994227 w 12192000"/>
              <a:gd name="connsiteY199" fmla="*/ 4847973 h 5096785"/>
              <a:gd name="connsiteX200" fmla="*/ 1955936 w 12192000"/>
              <a:gd name="connsiteY200" fmla="*/ 4845765 h 5096785"/>
              <a:gd name="connsiteX201" fmla="*/ 1741924 w 12192000"/>
              <a:gd name="connsiteY201" fmla="*/ 4808054 h 5096785"/>
              <a:gd name="connsiteX202" fmla="*/ 1734410 w 12192000"/>
              <a:gd name="connsiteY202" fmla="*/ 4811675 h 5096785"/>
              <a:gd name="connsiteX203" fmla="*/ 1691423 w 12192000"/>
              <a:gd name="connsiteY203" fmla="*/ 4802777 h 5096785"/>
              <a:gd name="connsiteX204" fmla="*/ 1554504 w 12192000"/>
              <a:gd name="connsiteY204" fmla="*/ 4739985 h 5096785"/>
              <a:gd name="connsiteX205" fmla="*/ 1470119 w 12192000"/>
              <a:gd name="connsiteY205" fmla="*/ 4723470 h 5096785"/>
              <a:gd name="connsiteX206" fmla="*/ 1437967 w 12192000"/>
              <a:gd name="connsiteY206" fmla="*/ 4722710 h 5096785"/>
              <a:gd name="connsiteX207" fmla="*/ 1384234 w 12192000"/>
              <a:gd name="connsiteY207" fmla="*/ 4721117 h 5096785"/>
              <a:gd name="connsiteX208" fmla="*/ 1338647 w 12192000"/>
              <a:gd name="connsiteY208" fmla="*/ 4732483 h 5096785"/>
              <a:gd name="connsiteX209" fmla="*/ 1295869 w 12192000"/>
              <a:gd name="connsiteY209" fmla="*/ 4726175 h 5096785"/>
              <a:gd name="connsiteX210" fmla="*/ 1292949 w 12192000"/>
              <a:gd name="connsiteY210" fmla="*/ 4708469 h 5096785"/>
              <a:gd name="connsiteX211" fmla="*/ 1244908 w 12192000"/>
              <a:gd name="connsiteY211" fmla="*/ 4706993 h 5096785"/>
              <a:gd name="connsiteX212" fmla="*/ 1171266 w 12192000"/>
              <a:gd name="connsiteY212" fmla="*/ 4706535 h 5096785"/>
              <a:gd name="connsiteX213" fmla="*/ 1160868 w 12192000"/>
              <a:gd name="connsiteY213" fmla="*/ 4701936 h 5096785"/>
              <a:gd name="connsiteX214" fmla="*/ 1147599 w 12192000"/>
              <a:gd name="connsiteY214" fmla="*/ 4714833 h 5096785"/>
              <a:gd name="connsiteX215" fmla="*/ 1119603 w 12192000"/>
              <a:gd name="connsiteY215" fmla="*/ 4721303 h 5096785"/>
              <a:gd name="connsiteX216" fmla="*/ 997851 w 12192000"/>
              <a:gd name="connsiteY216" fmla="*/ 4722336 h 5096785"/>
              <a:gd name="connsiteX217" fmla="*/ 976455 w 12192000"/>
              <a:gd name="connsiteY217" fmla="*/ 4726407 h 5096785"/>
              <a:gd name="connsiteX218" fmla="*/ 949939 w 12192000"/>
              <a:gd name="connsiteY218" fmla="*/ 4719699 h 5096785"/>
              <a:gd name="connsiteX219" fmla="*/ 894148 w 12192000"/>
              <a:gd name="connsiteY219" fmla="*/ 4710406 h 5096785"/>
              <a:gd name="connsiteX220" fmla="*/ 857990 w 12192000"/>
              <a:gd name="connsiteY220" fmla="*/ 4696844 h 5096785"/>
              <a:gd name="connsiteX221" fmla="*/ 848649 w 12192000"/>
              <a:gd name="connsiteY221" fmla="*/ 4704021 h 5096785"/>
              <a:gd name="connsiteX222" fmla="*/ 826436 w 12192000"/>
              <a:gd name="connsiteY222" fmla="*/ 4707421 h 5096785"/>
              <a:gd name="connsiteX223" fmla="*/ 733052 w 12192000"/>
              <a:gd name="connsiteY223" fmla="*/ 4701884 h 5096785"/>
              <a:gd name="connsiteX224" fmla="*/ 716185 w 12192000"/>
              <a:gd name="connsiteY224" fmla="*/ 4703827 h 5096785"/>
              <a:gd name="connsiteX225" fmla="*/ 696663 w 12192000"/>
              <a:gd name="connsiteY225" fmla="*/ 4697420 h 5096785"/>
              <a:gd name="connsiteX226" fmla="*/ 582722 w 12192000"/>
              <a:gd name="connsiteY226" fmla="*/ 4658637 h 5096785"/>
              <a:gd name="connsiteX227" fmla="*/ 581118 w 12192000"/>
              <a:gd name="connsiteY227" fmla="*/ 4654120 h 5096785"/>
              <a:gd name="connsiteX228" fmla="*/ 546453 w 12192000"/>
              <a:gd name="connsiteY228" fmla="*/ 4652542 h 5096785"/>
              <a:gd name="connsiteX229" fmla="*/ 536773 w 12192000"/>
              <a:gd name="connsiteY229" fmla="*/ 4644609 h 5096785"/>
              <a:gd name="connsiteX230" fmla="*/ 518899 w 12192000"/>
              <a:gd name="connsiteY230" fmla="*/ 4642839 h 5096785"/>
              <a:gd name="connsiteX231" fmla="*/ 388896 w 12192000"/>
              <a:gd name="connsiteY231" fmla="*/ 4619173 h 5096785"/>
              <a:gd name="connsiteX232" fmla="*/ 366479 w 12192000"/>
              <a:gd name="connsiteY232" fmla="*/ 4618896 h 5096785"/>
              <a:gd name="connsiteX233" fmla="*/ 342781 w 12192000"/>
              <a:gd name="connsiteY233" fmla="*/ 4601239 h 5096785"/>
              <a:gd name="connsiteX234" fmla="*/ 255925 w 12192000"/>
              <a:gd name="connsiteY234" fmla="*/ 4598685 h 5096785"/>
              <a:gd name="connsiteX235" fmla="*/ 226919 w 12192000"/>
              <a:gd name="connsiteY235" fmla="*/ 4598460 h 5096785"/>
              <a:gd name="connsiteX236" fmla="*/ 213925 w 12192000"/>
              <a:gd name="connsiteY236" fmla="*/ 4597783 h 5096785"/>
              <a:gd name="connsiteX237" fmla="*/ 215196 w 12192000"/>
              <a:gd name="connsiteY237" fmla="*/ 4588576 h 5096785"/>
              <a:gd name="connsiteX238" fmla="*/ 180214 w 12192000"/>
              <a:gd name="connsiteY238" fmla="*/ 4583701 h 5096785"/>
              <a:gd name="connsiteX239" fmla="*/ 83203 w 12192000"/>
              <a:gd name="connsiteY239" fmla="*/ 4531664 h 5096785"/>
              <a:gd name="connsiteX240" fmla="*/ 4106 w 12192000"/>
              <a:gd name="connsiteY240" fmla="*/ 4517202 h 5096785"/>
              <a:gd name="connsiteX241" fmla="*/ 0 w 12192000"/>
              <a:gd name="connsiteY241" fmla="*/ 4516084 h 5096785"/>
              <a:gd name="connsiteX242" fmla="*/ 0 w 12192000"/>
              <a:gd name="connsiteY242"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123938 w 12192000"/>
              <a:gd name="connsiteY175" fmla="*/ 5089912 h 5096785"/>
              <a:gd name="connsiteX176" fmla="*/ 3055081 w 12192000"/>
              <a:gd name="connsiteY176" fmla="*/ 5080424 h 5096785"/>
              <a:gd name="connsiteX177" fmla="*/ 3049807 w 12192000"/>
              <a:gd name="connsiteY177" fmla="*/ 5080860 h 5096785"/>
              <a:gd name="connsiteX178" fmla="*/ 3029122 w 12192000"/>
              <a:gd name="connsiteY178" fmla="*/ 5070085 h 5096785"/>
              <a:gd name="connsiteX179" fmla="*/ 3017862 w 12192000"/>
              <a:gd name="connsiteY179" fmla="*/ 5065942 h 5096785"/>
              <a:gd name="connsiteX180" fmla="*/ 3015868 w 12192000"/>
              <a:gd name="connsiteY180" fmla="*/ 5061832 h 5096785"/>
              <a:gd name="connsiteX181" fmla="*/ 2998644 w 12192000"/>
              <a:gd name="connsiteY181" fmla="*/ 5057210 h 5096785"/>
              <a:gd name="connsiteX182" fmla="*/ 2996219 w 12192000"/>
              <a:gd name="connsiteY182" fmla="*/ 5057788 h 5096785"/>
              <a:gd name="connsiteX183" fmla="*/ 2983676 w 12192000"/>
              <a:gd name="connsiteY183" fmla="*/ 5049852 h 5096785"/>
              <a:gd name="connsiteX184" fmla="*/ 2903609 w 12192000"/>
              <a:gd name="connsiteY184" fmla="*/ 4998457 h 5096785"/>
              <a:gd name="connsiteX185" fmla="*/ 2758830 w 12192000"/>
              <a:gd name="connsiteY185" fmla="*/ 4974760 h 5096785"/>
              <a:gd name="connsiteX186" fmla="*/ 2532669 w 12192000"/>
              <a:gd name="connsiteY186" fmla="*/ 4940573 h 5096785"/>
              <a:gd name="connsiteX187" fmla="*/ 2389931 w 12192000"/>
              <a:gd name="connsiteY187" fmla="*/ 4905785 h 5096785"/>
              <a:gd name="connsiteX188" fmla="*/ 2335186 w 12192000"/>
              <a:gd name="connsiteY188" fmla="*/ 4902957 h 5096785"/>
              <a:gd name="connsiteX189" fmla="*/ 2295307 w 12192000"/>
              <a:gd name="connsiteY189" fmla="*/ 4879800 h 5096785"/>
              <a:gd name="connsiteX190" fmla="*/ 2273393 w 12192000"/>
              <a:gd name="connsiteY190" fmla="*/ 4883565 h 5096785"/>
              <a:gd name="connsiteX191" fmla="*/ 2269523 w 12192000"/>
              <a:gd name="connsiteY191" fmla="*/ 4884442 h 5096785"/>
              <a:gd name="connsiteX192" fmla="*/ 2256015 w 12192000"/>
              <a:gd name="connsiteY192" fmla="*/ 4883014 h 5096785"/>
              <a:gd name="connsiteX193" fmla="*/ 2249731 w 12192000"/>
              <a:gd name="connsiteY193" fmla="*/ 4888778 h 5096785"/>
              <a:gd name="connsiteX194" fmla="*/ 2227629 w 12192000"/>
              <a:gd name="connsiteY194" fmla="*/ 4891047 h 5096785"/>
              <a:gd name="connsiteX195" fmla="*/ 2203460 w 12192000"/>
              <a:gd name="connsiteY195" fmla="*/ 4886696 h 5096785"/>
              <a:gd name="connsiteX196" fmla="*/ 2091528 w 12192000"/>
              <a:gd name="connsiteY196" fmla="*/ 4859155 h 5096785"/>
              <a:gd name="connsiteX197" fmla="*/ 2022901 w 12192000"/>
              <a:gd name="connsiteY197" fmla="*/ 4846594 h 5096785"/>
              <a:gd name="connsiteX198" fmla="*/ 1994227 w 12192000"/>
              <a:gd name="connsiteY198" fmla="*/ 4847973 h 5096785"/>
              <a:gd name="connsiteX199" fmla="*/ 1955936 w 12192000"/>
              <a:gd name="connsiteY199" fmla="*/ 4845765 h 5096785"/>
              <a:gd name="connsiteX200" fmla="*/ 1741924 w 12192000"/>
              <a:gd name="connsiteY200" fmla="*/ 4808054 h 5096785"/>
              <a:gd name="connsiteX201" fmla="*/ 1734410 w 12192000"/>
              <a:gd name="connsiteY201" fmla="*/ 4811675 h 5096785"/>
              <a:gd name="connsiteX202" fmla="*/ 1691423 w 12192000"/>
              <a:gd name="connsiteY202" fmla="*/ 4802777 h 5096785"/>
              <a:gd name="connsiteX203" fmla="*/ 1554504 w 12192000"/>
              <a:gd name="connsiteY203" fmla="*/ 4739985 h 5096785"/>
              <a:gd name="connsiteX204" fmla="*/ 1470119 w 12192000"/>
              <a:gd name="connsiteY204" fmla="*/ 4723470 h 5096785"/>
              <a:gd name="connsiteX205" fmla="*/ 1437967 w 12192000"/>
              <a:gd name="connsiteY205" fmla="*/ 4722710 h 5096785"/>
              <a:gd name="connsiteX206" fmla="*/ 1384234 w 12192000"/>
              <a:gd name="connsiteY206" fmla="*/ 4721117 h 5096785"/>
              <a:gd name="connsiteX207" fmla="*/ 1338647 w 12192000"/>
              <a:gd name="connsiteY207" fmla="*/ 4732483 h 5096785"/>
              <a:gd name="connsiteX208" fmla="*/ 1295869 w 12192000"/>
              <a:gd name="connsiteY208" fmla="*/ 4726175 h 5096785"/>
              <a:gd name="connsiteX209" fmla="*/ 1292949 w 12192000"/>
              <a:gd name="connsiteY209" fmla="*/ 4708469 h 5096785"/>
              <a:gd name="connsiteX210" fmla="*/ 1244908 w 12192000"/>
              <a:gd name="connsiteY210" fmla="*/ 4706993 h 5096785"/>
              <a:gd name="connsiteX211" fmla="*/ 1171266 w 12192000"/>
              <a:gd name="connsiteY211" fmla="*/ 4706535 h 5096785"/>
              <a:gd name="connsiteX212" fmla="*/ 1160868 w 12192000"/>
              <a:gd name="connsiteY212" fmla="*/ 4701936 h 5096785"/>
              <a:gd name="connsiteX213" fmla="*/ 1147599 w 12192000"/>
              <a:gd name="connsiteY213" fmla="*/ 4714833 h 5096785"/>
              <a:gd name="connsiteX214" fmla="*/ 1119603 w 12192000"/>
              <a:gd name="connsiteY214" fmla="*/ 4721303 h 5096785"/>
              <a:gd name="connsiteX215" fmla="*/ 997851 w 12192000"/>
              <a:gd name="connsiteY215" fmla="*/ 4722336 h 5096785"/>
              <a:gd name="connsiteX216" fmla="*/ 976455 w 12192000"/>
              <a:gd name="connsiteY216" fmla="*/ 4726407 h 5096785"/>
              <a:gd name="connsiteX217" fmla="*/ 949939 w 12192000"/>
              <a:gd name="connsiteY217" fmla="*/ 4719699 h 5096785"/>
              <a:gd name="connsiteX218" fmla="*/ 894148 w 12192000"/>
              <a:gd name="connsiteY218" fmla="*/ 4710406 h 5096785"/>
              <a:gd name="connsiteX219" fmla="*/ 857990 w 12192000"/>
              <a:gd name="connsiteY219" fmla="*/ 4696844 h 5096785"/>
              <a:gd name="connsiteX220" fmla="*/ 848649 w 12192000"/>
              <a:gd name="connsiteY220" fmla="*/ 4704021 h 5096785"/>
              <a:gd name="connsiteX221" fmla="*/ 826436 w 12192000"/>
              <a:gd name="connsiteY221" fmla="*/ 4707421 h 5096785"/>
              <a:gd name="connsiteX222" fmla="*/ 733052 w 12192000"/>
              <a:gd name="connsiteY222" fmla="*/ 4701884 h 5096785"/>
              <a:gd name="connsiteX223" fmla="*/ 716185 w 12192000"/>
              <a:gd name="connsiteY223" fmla="*/ 4703827 h 5096785"/>
              <a:gd name="connsiteX224" fmla="*/ 696663 w 12192000"/>
              <a:gd name="connsiteY224" fmla="*/ 4697420 h 5096785"/>
              <a:gd name="connsiteX225" fmla="*/ 582722 w 12192000"/>
              <a:gd name="connsiteY225" fmla="*/ 4658637 h 5096785"/>
              <a:gd name="connsiteX226" fmla="*/ 581118 w 12192000"/>
              <a:gd name="connsiteY226" fmla="*/ 4654120 h 5096785"/>
              <a:gd name="connsiteX227" fmla="*/ 546453 w 12192000"/>
              <a:gd name="connsiteY227" fmla="*/ 4652542 h 5096785"/>
              <a:gd name="connsiteX228" fmla="*/ 536773 w 12192000"/>
              <a:gd name="connsiteY228" fmla="*/ 4644609 h 5096785"/>
              <a:gd name="connsiteX229" fmla="*/ 518899 w 12192000"/>
              <a:gd name="connsiteY229" fmla="*/ 4642839 h 5096785"/>
              <a:gd name="connsiteX230" fmla="*/ 388896 w 12192000"/>
              <a:gd name="connsiteY230" fmla="*/ 4619173 h 5096785"/>
              <a:gd name="connsiteX231" fmla="*/ 366479 w 12192000"/>
              <a:gd name="connsiteY231" fmla="*/ 4618896 h 5096785"/>
              <a:gd name="connsiteX232" fmla="*/ 342781 w 12192000"/>
              <a:gd name="connsiteY232" fmla="*/ 4601239 h 5096785"/>
              <a:gd name="connsiteX233" fmla="*/ 255925 w 12192000"/>
              <a:gd name="connsiteY233" fmla="*/ 4598685 h 5096785"/>
              <a:gd name="connsiteX234" fmla="*/ 226919 w 12192000"/>
              <a:gd name="connsiteY234" fmla="*/ 4598460 h 5096785"/>
              <a:gd name="connsiteX235" fmla="*/ 213925 w 12192000"/>
              <a:gd name="connsiteY235" fmla="*/ 4597783 h 5096785"/>
              <a:gd name="connsiteX236" fmla="*/ 215196 w 12192000"/>
              <a:gd name="connsiteY236" fmla="*/ 4588576 h 5096785"/>
              <a:gd name="connsiteX237" fmla="*/ 180214 w 12192000"/>
              <a:gd name="connsiteY237" fmla="*/ 4583701 h 5096785"/>
              <a:gd name="connsiteX238" fmla="*/ 83203 w 12192000"/>
              <a:gd name="connsiteY238" fmla="*/ 4531664 h 5096785"/>
              <a:gd name="connsiteX239" fmla="*/ 4106 w 12192000"/>
              <a:gd name="connsiteY239" fmla="*/ 4517202 h 5096785"/>
              <a:gd name="connsiteX240" fmla="*/ 0 w 12192000"/>
              <a:gd name="connsiteY240" fmla="*/ 4516084 h 5096785"/>
              <a:gd name="connsiteX241" fmla="*/ 0 w 12192000"/>
              <a:gd name="connsiteY241"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055081 w 12192000"/>
              <a:gd name="connsiteY175" fmla="*/ 5080424 h 5096785"/>
              <a:gd name="connsiteX176" fmla="*/ 3049807 w 12192000"/>
              <a:gd name="connsiteY176" fmla="*/ 5080860 h 5096785"/>
              <a:gd name="connsiteX177" fmla="*/ 3029122 w 12192000"/>
              <a:gd name="connsiteY177" fmla="*/ 5070085 h 5096785"/>
              <a:gd name="connsiteX178" fmla="*/ 3017862 w 12192000"/>
              <a:gd name="connsiteY178" fmla="*/ 5065942 h 5096785"/>
              <a:gd name="connsiteX179" fmla="*/ 3015868 w 12192000"/>
              <a:gd name="connsiteY179" fmla="*/ 5061832 h 5096785"/>
              <a:gd name="connsiteX180" fmla="*/ 2998644 w 12192000"/>
              <a:gd name="connsiteY180" fmla="*/ 5057210 h 5096785"/>
              <a:gd name="connsiteX181" fmla="*/ 2996219 w 12192000"/>
              <a:gd name="connsiteY181" fmla="*/ 5057788 h 5096785"/>
              <a:gd name="connsiteX182" fmla="*/ 2983676 w 12192000"/>
              <a:gd name="connsiteY182" fmla="*/ 5049852 h 5096785"/>
              <a:gd name="connsiteX183" fmla="*/ 2903609 w 12192000"/>
              <a:gd name="connsiteY183" fmla="*/ 4998457 h 5096785"/>
              <a:gd name="connsiteX184" fmla="*/ 2758830 w 12192000"/>
              <a:gd name="connsiteY184" fmla="*/ 4974760 h 5096785"/>
              <a:gd name="connsiteX185" fmla="*/ 2532669 w 12192000"/>
              <a:gd name="connsiteY185" fmla="*/ 4940573 h 5096785"/>
              <a:gd name="connsiteX186" fmla="*/ 2389931 w 12192000"/>
              <a:gd name="connsiteY186" fmla="*/ 4905785 h 5096785"/>
              <a:gd name="connsiteX187" fmla="*/ 2335186 w 12192000"/>
              <a:gd name="connsiteY187" fmla="*/ 4902957 h 5096785"/>
              <a:gd name="connsiteX188" fmla="*/ 2295307 w 12192000"/>
              <a:gd name="connsiteY188" fmla="*/ 4879800 h 5096785"/>
              <a:gd name="connsiteX189" fmla="*/ 2273393 w 12192000"/>
              <a:gd name="connsiteY189" fmla="*/ 4883565 h 5096785"/>
              <a:gd name="connsiteX190" fmla="*/ 2269523 w 12192000"/>
              <a:gd name="connsiteY190" fmla="*/ 4884442 h 5096785"/>
              <a:gd name="connsiteX191" fmla="*/ 2256015 w 12192000"/>
              <a:gd name="connsiteY191" fmla="*/ 4883014 h 5096785"/>
              <a:gd name="connsiteX192" fmla="*/ 2249731 w 12192000"/>
              <a:gd name="connsiteY192" fmla="*/ 4888778 h 5096785"/>
              <a:gd name="connsiteX193" fmla="*/ 2227629 w 12192000"/>
              <a:gd name="connsiteY193" fmla="*/ 4891047 h 5096785"/>
              <a:gd name="connsiteX194" fmla="*/ 2203460 w 12192000"/>
              <a:gd name="connsiteY194" fmla="*/ 4886696 h 5096785"/>
              <a:gd name="connsiteX195" fmla="*/ 2091528 w 12192000"/>
              <a:gd name="connsiteY195" fmla="*/ 4859155 h 5096785"/>
              <a:gd name="connsiteX196" fmla="*/ 2022901 w 12192000"/>
              <a:gd name="connsiteY196" fmla="*/ 4846594 h 5096785"/>
              <a:gd name="connsiteX197" fmla="*/ 1994227 w 12192000"/>
              <a:gd name="connsiteY197" fmla="*/ 4847973 h 5096785"/>
              <a:gd name="connsiteX198" fmla="*/ 1955936 w 12192000"/>
              <a:gd name="connsiteY198" fmla="*/ 4845765 h 5096785"/>
              <a:gd name="connsiteX199" fmla="*/ 1741924 w 12192000"/>
              <a:gd name="connsiteY199" fmla="*/ 4808054 h 5096785"/>
              <a:gd name="connsiteX200" fmla="*/ 1734410 w 12192000"/>
              <a:gd name="connsiteY200" fmla="*/ 4811675 h 5096785"/>
              <a:gd name="connsiteX201" fmla="*/ 1691423 w 12192000"/>
              <a:gd name="connsiteY201" fmla="*/ 4802777 h 5096785"/>
              <a:gd name="connsiteX202" fmla="*/ 1554504 w 12192000"/>
              <a:gd name="connsiteY202" fmla="*/ 4739985 h 5096785"/>
              <a:gd name="connsiteX203" fmla="*/ 1470119 w 12192000"/>
              <a:gd name="connsiteY203" fmla="*/ 4723470 h 5096785"/>
              <a:gd name="connsiteX204" fmla="*/ 1437967 w 12192000"/>
              <a:gd name="connsiteY204" fmla="*/ 4722710 h 5096785"/>
              <a:gd name="connsiteX205" fmla="*/ 1384234 w 12192000"/>
              <a:gd name="connsiteY205" fmla="*/ 4721117 h 5096785"/>
              <a:gd name="connsiteX206" fmla="*/ 1338647 w 12192000"/>
              <a:gd name="connsiteY206" fmla="*/ 4732483 h 5096785"/>
              <a:gd name="connsiteX207" fmla="*/ 1295869 w 12192000"/>
              <a:gd name="connsiteY207" fmla="*/ 4726175 h 5096785"/>
              <a:gd name="connsiteX208" fmla="*/ 1292949 w 12192000"/>
              <a:gd name="connsiteY208" fmla="*/ 4708469 h 5096785"/>
              <a:gd name="connsiteX209" fmla="*/ 1244908 w 12192000"/>
              <a:gd name="connsiteY209" fmla="*/ 4706993 h 5096785"/>
              <a:gd name="connsiteX210" fmla="*/ 1171266 w 12192000"/>
              <a:gd name="connsiteY210" fmla="*/ 4706535 h 5096785"/>
              <a:gd name="connsiteX211" fmla="*/ 1160868 w 12192000"/>
              <a:gd name="connsiteY211" fmla="*/ 4701936 h 5096785"/>
              <a:gd name="connsiteX212" fmla="*/ 1147599 w 12192000"/>
              <a:gd name="connsiteY212" fmla="*/ 4714833 h 5096785"/>
              <a:gd name="connsiteX213" fmla="*/ 1119603 w 12192000"/>
              <a:gd name="connsiteY213" fmla="*/ 4721303 h 5096785"/>
              <a:gd name="connsiteX214" fmla="*/ 997851 w 12192000"/>
              <a:gd name="connsiteY214" fmla="*/ 4722336 h 5096785"/>
              <a:gd name="connsiteX215" fmla="*/ 976455 w 12192000"/>
              <a:gd name="connsiteY215" fmla="*/ 4726407 h 5096785"/>
              <a:gd name="connsiteX216" fmla="*/ 949939 w 12192000"/>
              <a:gd name="connsiteY216" fmla="*/ 4719699 h 5096785"/>
              <a:gd name="connsiteX217" fmla="*/ 894148 w 12192000"/>
              <a:gd name="connsiteY217" fmla="*/ 4710406 h 5096785"/>
              <a:gd name="connsiteX218" fmla="*/ 857990 w 12192000"/>
              <a:gd name="connsiteY218" fmla="*/ 4696844 h 5096785"/>
              <a:gd name="connsiteX219" fmla="*/ 848649 w 12192000"/>
              <a:gd name="connsiteY219" fmla="*/ 4704021 h 5096785"/>
              <a:gd name="connsiteX220" fmla="*/ 826436 w 12192000"/>
              <a:gd name="connsiteY220" fmla="*/ 4707421 h 5096785"/>
              <a:gd name="connsiteX221" fmla="*/ 733052 w 12192000"/>
              <a:gd name="connsiteY221" fmla="*/ 4701884 h 5096785"/>
              <a:gd name="connsiteX222" fmla="*/ 716185 w 12192000"/>
              <a:gd name="connsiteY222" fmla="*/ 4703827 h 5096785"/>
              <a:gd name="connsiteX223" fmla="*/ 696663 w 12192000"/>
              <a:gd name="connsiteY223" fmla="*/ 4697420 h 5096785"/>
              <a:gd name="connsiteX224" fmla="*/ 582722 w 12192000"/>
              <a:gd name="connsiteY224" fmla="*/ 4658637 h 5096785"/>
              <a:gd name="connsiteX225" fmla="*/ 581118 w 12192000"/>
              <a:gd name="connsiteY225" fmla="*/ 4654120 h 5096785"/>
              <a:gd name="connsiteX226" fmla="*/ 546453 w 12192000"/>
              <a:gd name="connsiteY226" fmla="*/ 4652542 h 5096785"/>
              <a:gd name="connsiteX227" fmla="*/ 536773 w 12192000"/>
              <a:gd name="connsiteY227" fmla="*/ 4644609 h 5096785"/>
              <a:gd name="connsiteX228" fmla="*/ 518899 w 12192000"/>
              <a:gd name="connsiteY228" fmla="*/ 4642839 h 5096785"/>
              <a:gd name="connsiteX229" fmla="*/ 388896 w 12192000"/>
              <a:gd name="connsiteY229" fmla="*/ 4619173 h 5096785"/>
              <a:gd name="connsiteX230" fmla="*/ 366479 w 12192000"/>
              <a:gd name="connsiteY230" fmla="*/ 4618896 h 5096785"/>
              <a:gd name="connsiteX231" fmla="*/ 342781 w 12192000"/>
              <a:gd name="connsiteY231" fmla="*/ 4601239 h 5096785"/>
              <a:gd name="connsiteX232" fmla="*/ 255925 w 12192000"/>
              <a:gd name="connsiteY232" fmla="*/ 4598685 h 5096785"/>
              <a:gd name="connsiteX233" fmla="*/ 226919 w 12192000"/>
              <a:gd name="connsiteY233" fmla="*/ 4598460 h 5096785"/>
              <a:gd name="connsiteX234" fmla="*/ 213925 w 12192000"/>
              <a:gd name="connsiteY234" fmla="*/ 4597783 h 5096785"/>
              <a:gd name="connsiteX235" fmla="*/ 215196 w 12192000"/>
              <a:gd name="connsiteY235" fmla="*/ 4588576 h 5096785"/>
              <a:gd name="connsiteX236" fmla="*/ 180214 w 12192000"/>
              <a:gd name="connsiteY236" fmla="*/ 4583701 h 5096785"/>
              <a:gd name="connsiteX237" fmla="*/ 83203 w 12192000"/>
              <a:gd name="connsiteY237" fmla="*/ 4531664 h 5096785"/>
              <a:gd name="connsiteX238" fmla="*/ 4106 w 12192000"/>
              <a:gd name="connsiteY238" fmla="*/ 4517202 h 5096785"/>
              <a:gd name="connsiteX239" fmla="*/ 0 w 12192000"/>
              <a:gd name="connsiteY239" fmla="*/ 4516084 h 5096785"/>
              <a:gd name="connsiteX240" fmla="*/ 0 w 12192000"/>
              <a:gd name="connsiteY240"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055081 w 12192000"/>
              <a:gd name="connsiteY175" fmla="*/ 5080424 h 5096785"/>
              <a:gd name="connsiteX176" fmla="*/ 3049807 w 12192000"/>
              <a:gd name="connsiteY176" fmla="*/ 5080860 h 5096785"/>
              <a:gd name="connsiteX177" fmla="*/ 3029122 w 12192000"/>
              <a:gd name="connsiteY177" fmla="*/ 5070085 h 5096785"/>
              <a:gd name="connsiteX178" fmla="*/ 3017862 w 12192000"/>
              <a:gd name="connsiteY178" fmla="*/ 5065942 h 5096785"/>
              <a:gd name="connsiteX179" fmla="*/ 3015868 w 12192000"/>
              <a:gd name="connsiteY179" fmla="*/ 5061832 h 5096785"/>
              <a:gd name="connsiteX180" fmla="*/ 2998644 w 12192000"/>
              <a:gd name="connsiteY180" fmla="*/ 5057210 h 5096785"/>
              <a:gd name="connsiteX181" fmla="*/ 2996219 w 12192000"/>
              <a:gd name="connsiteY181" fmla="*/ 5057788 h 5096785"/>
              <a:gd name="connsiteX182" fmla="*/ 2983676 w 12192000"/>
              <a:gd name="connsiteY182" fmla="*/ 5049852 h 5096785"/>
              <a:gd name="connsiteX183" fmla="*/ 2903609 w 12192000"/>
              <a:gd name="connsiteY183" fmla="*/ 4998457 h 5096785"/>
              <a:gd name="connsiteX184" fmla="*/ 2758830 w 12192000"/>
              <a:gd name="connsiteY184" fmla="*/ 4974760 h 5096785"/>
              <a:gd name="connsiteX185" fmla="*/ 2532669 w 12192000"/>
              <a:gd name="connsiteY185" fmla="*/ 4940573 h 5096785"/>
              <a:gd name="connsiteX186" fmla="*/ 2389931 w 12192000"/>
              <a:gd name="connsiteY186" fmla="*/ 4905785 h 5096785"/>
              <a:gd name="connsiteX187" fmla="*/ 2335186 w 12192000"/>
              <a:gd name="connsiteY187" fmla="*/ 4902957 h 5096785"/>
              <a:gd name="connsiteX188" fmla="*/ 2273393 w 12192000"/>
              <a:gd name="connsiteY188" fmla="*/ 4883565 h 5096785"/>
              <a:gd name="connsiteX189" fmla="*/ 2269523 w 12192000"/>
              <a:gd name="connsiteY189" fmla="*/ 4884442 h 5096785"/>
              <a:gd name="connsiteX190" fmla="*/ 2256015 w 12192000"/>
              <a:gd name="connsiteY190" fmla="*/ 4883014 h 5096785"/>
              <a:gd name="connsiteX191" fmla="*/ 2249731 w 12192000"/>
              <a:gd name="connsiteY191" fmla="*/ 4888778 h 5096785"/>
              <a:gd name="connsiteX192" fmla="*/ 2227629 w 12192000"/>
              <a:gd name="connsiteY192" fmla="*/ 4891047 h 5096785"/>
              <a:gd name="connsiteX193" fmla="*/ 2203460 w 12192000"/>
              <a:gd name="connsiteY193" fmla="*/ 4886696 h 5096785"/>
              <a:gd name="connsiteX194" fmla="*/ 2091528 w 12192000"/>
              <a:gd name="connsiteY194" fmla="*/ 4859155 h 5096785"/>
              <a:gd name="connsiteX195" fmla="*/ 2022901 w 12192000"/>
              <a:gd name="connsiteY195" fmla="*/ 4846594 h 5096785"/>
              <a:gd name="connsiteX196" fmla="*/ 1994227 w 12192000"/>
              <a:gd name="connsiteY196" fmla="*/ 4847973 h 5096785"/>
              <a:gd name="connsiteX197" fmla="*/ 1955936 w 12192000"/>
              <a:gd name="connsiteY197" fmla="*/ 4845765 h 5096785"/>
              <a:gd name="connsiteX198" fmla="*/ 1741924 w 12192000"/>
              <a:gd name="connsiteY198" fmla="*/ 4808054 h 5096785"/>
              <a:gd name="connsiteX199" fmla="*/ 1734410 w 12192000"/>
              <a:gd name="connsiteY199" fmla="*/ 4811675 h 5096785"/>
              <a:gd name="connsiteX200" fmla="*/ 1691423 w 12192000"/>
              <a:gd name="connsiteY200" fmla="*/ 4802777 h 5096785"/>
              <a:gd name="connsiteX201" fmla="*/ 1554504 w 12192000"/>
              <a:gd name="connsiteY201" fmla="*/ 4739985 h 5096785"/>
              <a:gd name="connsiteX202" fmla="*/ 1470119 w 12192000"/>
              <a:gd name="connsiteY202" fmla="*/ 4723470 h 5096785"/>
              <a:gd name="connsiteX203" fmla="*/ 1437967 w 12192000"/>
              <a:gd name="connsiteY203" fmla="*/ 4722710 h 5096785"/>
              <a:gd name="connsiteX204" fmla="*/ 1384234 w 12192000"/>
              <a:gd name="connsiteY204" fmla="*/ 4721117 h 5096785"/>
              <a:gd name="connsiteX205" fmla="*/ 1338647 w 12192000"/>
              <a:gd name="connsiteY205" fmla="*/ 4732483 h 5096785"/>
              <a:gd name="connsiteX206" fmla="*/ 1295869 w 12192000"/>
              <a:gd name="connsiteY206" fmla="*/ 4726175 h 5096785"/>
              <a:gd name="connsiteX207" fmla="*/ 1292949 w 12192000"/>
              <a:gd name="connsiteY207" fmla="*/ 4708469 h 5096785"/>
              <a:gd name="connsiteX208" fmla="*/ 1244908 w 12192000"/>
              <a:gd name="connsiteY208" fmla="*/ 4706993 h 5096785"/>
              <a:gd name="connsiteX209" fmla="*/ 1171266 w 12192000"/>
              <a:gd name="connsiteY209" fmla="*/ 4706535 h 5096785"/>
              <a:gd name="connsiteX210" fmla="*/ 1160868 w 12192000"/>
              <a:gd name="connsiteY210" fmla="*/ 4701936 h 5096785"/>
              <a:gd name="connsiteX211" fmla="*/ 1147599 w 12192000"/>
              <a:gd name="connsiteY211" fmla="*/ 4714833 h 5096785"/>
              <a:gd name="connsiteX212" fmla="*/ 1119603 w 12192000"/>
              <a:gd name="connsiteY212" fmla="*/ 4721303 h 5096785"/>
              <a:gd name="connsiteX213" fmla="*/ 997851 w 12192000"/>
              <a:gd name="connsiteY213" fmla="*/ 4722336 h 5096785"/>
              <a:gd name="connsiteX214" fmla="*/ 976455 w 12192000"/>
              <a:gd name="connsiteY214" fmla="*/ 4726407 h 5096785"/>
              <a:gd name="connsiteX215" fmla="*/ 949939 w 12192000"/>
              <a:gd name="connsiteY215" fmla="*/ 4719699 h 5096785"/>
              <a:gd name="connsiteX216" fmla="*/ 894148 w 12192000"/>
              <a:gd name="connsiteY216" fmla="*/ 4710406 h 5096785"/>
              <a:gd name="connsiteX217" fmla="*/ 857990 w 12192000"/>
              <a:gd name="connsiteY217" fmla="*/ 4696844 h 5096785"/>
              <a:gd name="connsiteX218" fmla="*/ 848649 w 12192000"/>
              <a:gd name="connsiteY218" fmla="*/ 4704021 h 5096785"/>
              <a:gd name="connsiteX219" fmla="*/ 826436 w 12192000"/>
              <a:gd name="connsiteY219" fmla="*/ 4707421 h 5096785"/>
              <a:gd name="connsiteX220" fmla="*/ 733052 w 12192000"/>
              <a:gd name="connsiteY220" fmla="*/ 4701884 h 5096785"/>
              <a:gd name="connsiteX221" fmla="*/ 716185 w 12192000"/>
              <a:gd name="connsiteY221" fmla="*/ 4703827 h 5096785"/>
              <a:gd name="connsiteX222" fmla="*/ 696663 w 12192000"/>
              <a:gd name="connsiteY222" fmla="*/ 4697420 h 5096785"/>
              <a:gd name="connsiteX223" fmla="*/ 582722 w 12192000"/>
              <a:gd name="connsiteY223" fmla="*/ 4658637 h 5096785"/>
              <a:gd name="connsiteX224" fmla="*/ 581118 w 12192000"/>
              <a:gd name="connsiteY224" fmla="*/ 4654120 h 5096785"/>
              <a:gd name="connsiteX225" fmla="*/ 546453 w 12192000"/>
              <a:gd name="connsiteY225" fmla="*/ 4652542 h 5096785"/>
              <a:gd name="connsiteX226" fmla="*/ 536773 w 12192000"/>
              <a:gd name="connsiteY226" fmla="*/ 4644609 h 5096785"/>
              <a:gd name="connsiteX227" fmla="*/ 518899 w 12192000"/>
              <a:gd name="connsiteY227" fmla="*/ 4642839 h 5096785"/>
              <a:gd name="connsiteX228" fmla="*/ 388896 w 12192000"/>
              <a:gd name="connsiteY228" fmla="*/ 4619173 h 5096785"/>
              <a:gd name="connsiteX229" fmla="*/ 366479 w 12192000"/>
              <a:gd name="connsiteY229" fmla="*/ 4618896 h 5096785"/>
              <a:gd name="connsiteX230" fmla="*/ 342781 w 12192000"/>
              <a:gd name="connsiteY230" fmla="*/ 4601239 h 5096785"/>
              <a:gd name="connsiteX231" fmla="*/ 255925 w 12192000"/>
              <a:gd name="connsiteY231" fmla="*/ 4598685 h 5096785"/>
              <a:gd name="connsiteX232" fmla="*/ 226919 w 12192000"/>
              <a:gd name="connsiteY232" fmla="*/ 4598460 h 5096785"/>
              <a:gd name="connsiteX233" fmla="*/ 213925 w 12192000"/>
              <a:gd name="connsiteY233" fmla="*/ 4597783 h 5096785"/>
              <a:gd name="connsiteX234" fmla="*/ 215196 w 12192000"/>
              <a:gd name="connsiteY234" fmla="*/ 4588576 h 5096785"/>
              <a:gd name="connsiteX235" fmla="*/ 180214 w 12192000"/>
              <a:gd name="connsiteY235" fmla="*/ 4583701 h 5096785"/>
              <a:gd name="connsiteX236" fmla="*/ 83203 w 12192000"/>
              <a:gd name="connsiteY236" fmla="*/ 4531664 h 5096785"/>
              <a:gd name="connsiteX237" fmla="*/ 4106 w 12192000"/>
              <a:gd name="connsiteY237" fmla="*/ 4517202 h 5096785"/>
              <a:gd name="connsiteX238" fmla="*/ 0 w 12192000"/>
              <a:gd name="connsiteY238" fmla="*/ 4516084 h 5096785"/>
              <a:gd name="connsiteX239" fmla="*/ 0 w 12192000"/>
              <a:gd name="connsiteY23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055081 w 12192000"/>
              <a:gd name="connsiteY175" fmla="*/ 5080424 h 5096785"/>
              <a:gd name="connsiteX176" fmla="*/ 3049807 w 12192000"/>
              <a:gd name="connsiteY176" fmla="*/ 5080860 h 5096785"/>
              <a:gd name="connsiteX177" fmla="*/ 3029122 w 12192000"/>
              <a:gd name="connsiteY177" fmla="*/ 5070085 h 5096785"/>
              <a:gd name="connsiteX178" fmla="*/ 3017862 w 12192000"/>
              <a:gd name="connsiteY178" fmla="*/ 5065942 h 5096785"/>
              <a:gd name="connsiteX179" fmla="*/ 3015868 w 12192000"/>
              <a:gd name="connsiteY179" fmla="*/ 5061832 h 5096785"/>
              <a:gd name="connsiteX180" fmla="*/ 2998644 w 12192000"/>
              <a:gd name="connsiteY180" fmla="*/ 5057210 h 5096785"/>
              <a:gd name="connsiteX181" fmla="*/ 2996219 w 12192000"/>
              <a:gd name="connsiteY181" fmla="*/ 5057788 h 5096785"/>
              <a:gd name="connsiteX182" fmla="*/ 2983676 w 12192000"/>
              <a:gd name="connsiteY182" fmla="*/ 5049852 h 5096785"/>
              <a:gd name="connsiteX183" fmla="*/ 2903609 w 12192000"/>
              <a:gd name="connsiteY183" fmla="*/ 4998457 h 5096785"/>
              <a:gd name="connsiteX184" fmla="*/ 2758830 w 12192000"/>
              <a:gd name="connsiteY184" fmla="*/ 4974760 h 5096785"/>
              <a:gd name="connsiteX185" fmla="*/ 2532669 w 12192000"/>
              <a:gd name="connsiteY185" fmla="*/ 4940573 h 5096785"/>
              <a:gd name="connsiteX186" fmla="*/ 2389931 w 12192000"/>
              <a:gd name="connsiteY186" fmla="*/ 4905785 h 5096785"/>
              <a:gd name="connsiteX187" fmla="*/ 2335186 w 12192000"/>
              <a:gd name="connsiteY187" fmla="*/ 4902957 h 5096785"/>
              <a:gd name="connsiteX188" fmla="*/ 2273393 w 12192000"/>
              <a:gd name="connsiteY188" fmla="*/ 4883565 h 5096785"/>
              <a:gd name="connsiteX189" fmla="*/ 2269523 w 12192000"/>
              <a:gd name="connsiteY189" fmla="*/ 4884442 h 5096785"/>
              <a:gd name="connsiteX190" fmla="*/ 2256015 w 12192000"/>
              <a:gd name="connsiteY190" fmla="*/ 4883014 h 5096785"/>
              <a:gd name="connsiteX191" fmla="*/ 2249731 w 12192000"/>
              <a:gd name="connsiteY191" fmla="*/ 4888778 h 5096785"/>
              <a:gd name="connsiteX192" fmla="*/ 2227629 w 12192000"/>
              <a:gd name="connsiteY192" fmla="*/ 4891047 h 5096785"/>
              <a:gd name="connsiteX193" fmla="*/ 2203460 w 12192000"/>
              <a:gd name="connsiteY193" fmla="*/ 4886696 h 5096785"/>
              <a:gd name="connsiteX194" fmla="*/ 2091528 w 12192000"/>
              <a:gd name="connsiteY194" fmla="*/ 4859155 h 5096785"/>
              <a:gd name="connsiteX195" fmla="*/ 2022901 w 12192000"/>
              <a:gd name="connsiteY195" fmla="*/ 4846594 h 5096785"/>
              <a:gd name="connsiteX196" fmla="*/ 1994227 w 12192000"/>
              <a:gd name="connsiteY196" fmla="*/ 4847973 h 5096785"/>
              <a:gd name="connsiteX197" fmla="*/ 1955936 w 12192000"/>
              <a:gd name="connsiteY197" fmla="*/ 4845765 h 5096785"/>
              <a:gd name="connsiteX198" fmla="*/ 1741924 w 12192000"/>
              <a:gd name="connsiteY198" fmla="*/ 4808054 h 5096785"/>
              <a:gd name="connsiteX199" fmla="*/ 1734410 w 12192000"/>
              <a:gd name="connsiteY199" fmla="*/ 4811675 h 5096785"/>
              <a:gd name="connsiteX200" fmla="*/ 1691423 w 12192000"/>
              <a:gd name="connsiteY200" fmla="*/ 4802777 h 5096785"/>
              <a:gd name="connsiteX201" fmla="*/ 1554504 w 12192000"/>
              <a:gd name="connsiteY201" fmla="*/ 4739985 h 5096785"/>
              <a:gd name="connsiteX202" fmla="*/ 1470119 w 12192000"/>
              <a:gd name="connsiteY202" fmla="*/ 4723470 h 5096785"/>
              <a:gd name="connsiteX203" fmla="*/ 1437967 w 12192000"/>
              <a:gd name="connsiteY203" fmla="*/ 4722710 h 5096785"/>
              <a:gd name="connsiteX204" fmla="*/ 1384234 w 12192000"/>
              <a:gd name="connsiteY204" fmla="*/ 4721117 h 5096785"/>
              <a:gd name="connsiteX205" fmla="*/ 1338647 w 12192000"/>
              <a:gd name="connsiteY205" fmla="*/ 4732483 h 5096785"/>
              <a:gd name="connsiteX206" fmla="*/ 1295869 w 12192000"/>
              <a:gd name="connsiteY206" fmla="*/ 4726175 h 5096785"/>
              <a:gd name="connsiteX207" fmla="*/ 1292949 w 12192000"/>
              <a:gd name="connsiteY207" fmla="*/ 4708469 h 5096785"/>
              <a:gd name="connsiteX208" fmla="*/ 1244908 w 12192000"/>
              <a:gd name="connsiteY208" fmla="*/ 4706993 h 5096785"/>
              <a:gd name="connsiteX209" fmla="*/ 1171266 w 12192000"/>
              <a:gd name="connsiteY209" fmla="*/ 4706535 h 5096785"/>
              <a:gd name="connsiteX210" fmla="*/ 1160868 w 12192000"/>
              <a:gd name="connsiteY210" fmla="*/ 4701936 h 5096785"/>
              <a:gd name="connsiteX211" fmla="*/ 1147599 w 12192000"/>
              <a:gd name="connsiteY211" fmla="*/ 4714833 h 5096785"/>
              <a:gd name="connsiteX212" fmla="*/ 1119603 w 12192000"/>
              <a:gd name="connsiteY212" fmla="*/ 4721303 h 5096785"/>
              <a:gd name="connsiteX213" fmla="*/ 997851 w 12192000"/>
              <a:gd name="connsiteY213" fmla="*/ 4722336 h 5096785"/>
              <a:gd name="connsiteX214" fmla="*/ 976455 w 12192000"/>
              <a:gd name="connsiteY214" fmla="*/ 4726407 h 5096785"/>
              <a:gd name="connsiteX215" fmla="*/ 949939 w 12192000"/>
              <a:gd name="connsiteY215" fmla="*/ 4719699 h 5096785"/>
              <a:gd name="connsiteX216" fmla="*/ 894148 w 12192000"/>
              <a:gd name="connsiteY216" fmla="*/ 4710406 h 5096785"/>
              <a:gd name="connsiteX217" fmla="*/ 857990 w 12192000"/>
              <a:gd name="connsiteY217" fmla="*/ 4696844 h 5096785"/>
              <a:gd name="connsiteX218" fmla="*/ 848649 w 12192000"/>
              <a:gd name="connsiteY218" fmla="*/ 4704021 h 5096785"/>
              <a:gd name="connsiteX219" fmla="*/ 826436 w 12192000"/>
              <a:gd name="connsiteY219" fmla="*/ 4707421 h 5096785"/>
              <a:gd name="connsiteX220" fmla="*/ 733052 w 12192000"/>
              <a:gd name="connsiteY220" fmla="*/ 4701884 h 5096785"/>
              <a:gd name="connsiteX221" fmla="*/ 716185 w 12192000"/>
              <a:gd name="connsiteY221" fmla="*/ 4703827 h 5096785"/>
              <a:gd name="connsiteX222" fmla="*/ 696663 w 12192000"/>
              <a:gd name="connsiteY222" fmla="*/ 4697420 h 5096785"/>
              <a:gd name="connsiteX223" fmla="*/ 582722 w 12192000"/>
              <a:gd name="connsiteY223" fmla="*/ 4658637 h 5096785"/>
              <a:gd name="connsiteX224" fmla="*/ 581118 w 12192000"/>
              <a:gd name="connsiteY224" fmla="*/ 4654120 h 5096785"/>
              <a:gd name="connsiteX225" fmla="*/ 546453 w 12192000"/>
              <a:gd name="connsiteY225" fmla="*/ 4652542 h 5096785"/>
              <a:gd name="connsiteX226" fmla="*/ 536773 w 12192000"/>
              <a:gd name="connsiteY226" fmla="*/ 4644609 h 5096785"/>
              <a:gd name="connsiteX227" fmla="*/ 388896 w 12192000"/>
              <a:gd name="connsiteY227" fmla="*/ 4619173 h 5096785"/>
              <a:gd name="connsiteX228" fmla="*/ 366479 w 12192000"/>
              <a:gd name="connsiteY228" fmla="*/ 4618896 h 5096785"/>
              <a:gd name="connsiteX229" fmla="*/ 342781 w 12192000"/>
              <a:gd name="connsiteY229" fmla="*/ 4601239 h 5096785"/>
              <a:gd name="connsiteX230" fmla="*/ 255925 w 12192000"/>
              <a:gd name="connsiteY230" fmla="*/ 4598685 h 5096785"/>
              <a:gd name="connsiteX231" fmla="*/ 226919 w 12192000"/>
              <a:gd name="connsiteY231" fmla="*/ 4598460 h 5096785"/>
              <a:gd name="connsiteX232" fmla="*/ 213925 w 12192000"/>
              <a:gd name="connsiteY232" fmla="*/ 4597783 h 5096785"/>
              <a:gd name="connsiteX233" fmla="*/ 215196 w 12192000"/>
              <a:gd name="connsiteY233" fmla="*/ 4588576 h 5096785"/>
              <a:gd name="connsiteX234" fmla="*/ 180214 w 12192000"/>
              <a:gd name="connsiteY234" fmla="*/ 4583701 h 5096785"/>
              <a:gd name="connsiteX235" fmla="*/ 83203 w 12192000"/>
              <a:gd name="connsiteY235" fmla="*/ 4531664 h 5096785"/>
              <a:gd name="connsiteX236" fmla="*/ 4106 w 12192000"/>
              <a:gd name="connsiteY236" fmla="*/ 4517202 h 5096785"/>
              <a:gd name="connsiteX237" fmla="*/ 0 w 12192000"/>
              <a:gd name="connsiteY237" fmla="*/ 4516084 h 5096785"/>
              <a:gd name="connsiteX238" fmla="*/ 0 w 12192000"/>
              <a:gd name="connsiteY238"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055081 w 12192000"/>
              <a:gd name="connsiteY175" fmla="*/ 5080424 h 5096785"/>
              <a:gd name="connsiteX176" fmla="*/ 3049807 w 12192000"/>
              <a:gd name="connsiteY176" fmla="*/ 5080860 h 5096785"/>
              <a:gd name="connsiteX177" fmla="*/ 3029122 w 12192000"/>
              <a:gd name="connsiteY177" fmla="*/ 5070085 h 5096785"/>
              <a:gd name="connsiteX178" fmla="*/ 3017862 w 12192000"/>
              <a:gd name="connsiteY178" fmla="*/ 5065942 h 5096785"/>
              <a:gd name="connsiteX179" fmla="*/ 3015868 w 12192000"/>
              <a:gd name="connsiteY179" fmla="*/ 5061832 h 5096785"/>
              <a:gd name="connsiteX180" fmla="*/ 2998644 w 12192000"/>
              <a:gd name="connsiteY180" fmla="*/ 5057210 h 5096785"/>
              <a:gd name="connsiteX181" fmla="*/ 2996219 w 12192000"/>
              <a:gd name="connsiteY181" fmla="*/ 5057788 h 5096785"/>
              <a:gd name="connsiteX182" fmla="*/ 2983676 w 12192000"/>
              <a:gd name="connsiteY182" fmla="*/ 5049852 h 5096785"/>
              <a:gd name="connsiteX183" fmla="*/ 2903609 w 12192000"/>
              <a:gd name="connsiteY183" fmla="*/ 4998457 h 5096785"/>
              <a:gd name="connsiteX184" fmla="*/ 2758830 w 12192000"/>
              <a:gd name="connsiteY184" fmla="*/ 4974760 h 5096785"/>
              <a:gd name="connsiteX185" fmla="*/ 2532669 w 12192000"/>
              <a:gd name="connsiteY185" fmla="*/ 4940573 h 5096785"/>
              <a:gd name="connsiteX186" fmla="*/ 2389931 w 12192000"/>
              <a:gd name="connsiteY186" fmla="*/ 4905785 h 5096785"/>
              <a:gd name="connsiteX187" fmla="*/ 2335186 w 12192000"/>
              <a:gd name="connsiteY187" fmla="*/ 4902957 h 5096785"/>
              <a:gd name="connsiteX188" fmla="*/ 2273393 w 12192000"/>
              <a:gd name="connsiteY188" fmla="*/ 4883565 h 5096785"/>
              <a:gd name="connsiteX189" fmla="*/ 2269523 w 12192000"/>
              <a:gd name="connsiteY189" fmla="*/ 4884442 h 5096785"/>
              <a:gd name="connsiteX190" fmla="*/ 2256015 w 12192000"/>
              <a:gd name="connsiteY190" fmla="*/ 4883014 h 5096785"/>
              <a:gd name="connsiteX191" fmla="*/ 2249731 w 12192000"/>
              <a:gd name="connsiteY191" fmla="*/ 4888778 h 5096785"/>
              <a:gd name="connsiteX192" fmla="*/ 2227629 w 12192000"/>
              <a:gd name="connsiteY192" fmla="*/ 4891047 h 5096785"/>
              <a:gd name="connsiteX193" fmla="*/ 2203460 w 12192000"/>
              <a:gd name="connsiteY193" fmla="*/ 4886696 h 5096785"/>
              <a:gd name="connsiteX194" fmla="*/ 2091528 w 12192000"/>
              <a:gd name="connsiteY194" fmla="*/ 4859155 h 5096785"/>
              <a:gd name="connsiteX195" fmla="*/ 2022901 w 12192000"/>
              <a:gd name="connsiteY195" fmla="*/ 4846594 h 5096785"/>
              <a:gd name="connsiteX196" fmla="*/ 1994227 w 12192000"/>
              <a:gd name="connsiteY196" fmla="*/ 4847973 h 5096785"/>
              <a:gd name="connsiteX197" fmla="*/ 1955936 w 12192000"/>
              <a:gd name="connsiteY197" fmla="*/ 4845765 h 5096785"/>
              <a:gd name="connsiteX198" fmla="*/ 1741924 w 12192000"/>
              <a:gd name="connsiteY198" fmla="*/ 4808054 h 5096785"/>
              <a:gd name="connsiteX199" fmla="*/ 1734410 w 12192000"/>
              <a:gd name="connsiteY199" fmla="*/ 4811675 h 5096785"/>
              <a:gd name="connsiteX200" fmla="*/ 1691423 w 12192000"/>
              <a:gd name="connsiteY200" fmla="*/ 4802777 h 5096785"/>
              <a:gd name="connsiteX201" fmla="*/ 1554504 w 12192000"/>
              <a:gd name="connsiteY201" fmla="*/ 4739985 h 5096785"/>
              <a:gd name="connsiteX202" fmla="*/ 1470119 w 12192000"/>
              <a:gd name="connsiteY202" fmla="*/ 4723470 h 5096785"/>
              <a:gd name="connsiteX203" fmla="*/ 1437967 w 12192000"/>
              <a:gd name="connsiteY203" fmla="*/ 4722710 h 5096785"/>
              <a:gd name="connsiteX204" fmla="*/ 1384234 w 12192000"/>
              <a:gd name="connsiteY204" fmla="*/ 4721117 h 5096785"/>
              <a:gd name="connsiteX205" fmla="*/ 1338647 w 12192000"/>
              <a:gd name="connsiteY205" fmla="*/ 4732483 h 5096785"/>
              <a:gd name="connsiteX206" fmla="*/ 1295869 w 12192000"/>
              <a:gd name="connsiteY206" fmla="*/ 4726175 h 5096785"/>
              <a:gd name="connsiteX207" fmla="*/ 1292949 w 12192000"/>
              <a:gd name="connsiteY207" fmla="*/ 4708469 h 5096785"/>
              <a:gd name="connsiteX208" fmla="*/ 1244908 w 12192000"/>
              <a:gd name="connsiteY208" fmla="*/ 4706993 h 5096785"/>
              <a:gd name="connsiteX209" fmla="*/ 1171266 w 12192000"/>
              <a:gd name="connsiteY209" fmla="*/ 4706535 h 5096785"/>
              <a:gd name="connsiteX210" fmla="*/ 1160868 w 12192000"/>
              <a:gd name="connsiteY210" fmla="*/ 4701936 h 5096785"/>
              <a:gd name="connsiteX211" fmla="*/ 1147599 w 12192000"/>
              <a:gd name="connsiteY211" fmla="*/ 4714833 h 5096785"/>
              <a:gd name="connsiteX212" fmla="*/ 1119603 w 12192000"/>
              <a:gd name="connsiteY212" fmla="*/ 4721303 h 5096785"/>
              <a:gd name="connsiteX213" fmla="*/ 997851 w 12192000"/>
              <a:gd name="connsiteY213" fmla="*/ 4722336 h 5096785"/>
              <a:gd name="connsiteX214" fmla="*/ 976455 w 12192000"/>
              <a:gd name="connsiteY214" fmla="*/ 4726407 h 5096785"/>
              <a:gd name="connsiteX215" fmla="*/ 949939 w 12192000"/>
              <a:gd name="connsiteY215" fmla="*/ 4719699 h 5096785"/>
              <a:gd name="connsiteX216" fmla="*/ 894148 w 12192000"/>
              <a:gd name="connsiteY216" fmla="*/ 4710406 h 5096785"/>
              <a:gd name="connsiteX217" fmla="*/ 857990 w 12192000"/>
              <a:gd name="connsiteY217" fmla="*/ 4696844 h 5096785"/>
              <a:gd name="connsiteX218" fmla="*/ 848649 w 12192000"/>
              <a:gd name="connsiteY218" fmla="*/ 4704021 h 5096785"/>
              <a:gd name="connsiteX219" fmla="*/ 826436 w 12192000"/>
              <a:gd name="connsiteY219" fmla="*/ 4707421 h 5096785"/>
              <a:gd name="connsiteX220" fmla="*/ 733052 w 12192000"/>
              <a:gd name="connsiteY220" fmla="*/ 4701884 h 5096785"/>
              <a:gd name="connsiteX221" fmla="*/ 716185 w 12192000"/>
              <a:gd name="connsiteY221" fmla="*/ 4703827 h 5096785"/>
              <a:gd name="connsiteX222" fmla="*/ 582722 w 12192000"/>
              <a:gd name="connsiteY222" fmla="*/ 4658637 h 5096785"/>
              <a:gd name="connsiteX223" fmla="*/ 581118 w 12192000"/>
              <a:gd name="connsiteY223" fmla="*/ 4654120 h 5096785"/>
              <a:gd name="connsiteX224" fmla="*/ 546453 w 12192000"/>
              <a:gd name="connsiteY224" fmla="*/ 4652542 h 5096785"/>
              <a:gd name="connsiteX225" fmla="*/ 536773 w 12192000"/>
              <a:gd name="connsiteY225" fmla="*/ 4644609 h 5096785"/>
              <a:gd name="connsiteX226" fmla="*/ 388896 w 12192000"/>
              <a:gd name="connsiteY226" fmla="*/ 4619173 h 5096785"/>
              <a:gd name="connsiteX227" fmla="*/ 366479 w 12192000"/>
              <a:gd name="connsiteY227" fmla="*/ 4618896 h 5096785"/>
              <a:gd name="connsiteX228" fmla="*/ 342781 w 12192000"/>
              <a:gd name="connsiteY228" fmla="*/ 4601239 h 5096785"/>
              <a:gd name="connsiteX229" fmla="*/ 255925 w 12192000"/>
              <a:gd name="connsiteY229" fmla="*/ 4598685 h 5096785"/>
              <a:gd name="connsiteX230" fmla="*/ 226919 w 12192000"/>
              <a:gd name="connsiteY230" fmla="*/ 4598460 h 5096785"/>
              <a:gd name="connsiteX231" fmla="*/ 213925 w 12192000"/>
              <a:gd name="connsiteY231" fmla="*/ 4597783 h 5096785"/>
              <a:gd name="connsiteX232" fmla="*/ 215196 w 12192000"/>
              <a:gd name="connsiteY232" fmla="*/ 4588576 h 5096785"/>
              <a:gd name="connsiteX233" fmla="*/ 180214 w 12192000"/>
              <a:gd name="connsiteY233" fmla="*/ 4583701 h 5096785"/>
              <a:gd name="connsiteX234" fmla="*/ 83203 w 12192000"/>
              <a:gd name="connsiteY234" fmla="*/ 4531664 h 5096785"/>
              <a:gd name="connsiteX235" fmla="*/ 4106 w 12192000"/>
              <a:gd name="connsiteY235" fmla="*/ 4517202 h 5096785"/>
              <a:gd name="connsiteX236" fmla="*/ 0 w 12192000"/>
              <a:gd name="connsiteY236" fmla="*/ 4516084 h 5096785"/>
              <a:gd name="connsiteX237" fmla="*/ 0 w 12192000"/>
              <a:gd name="connsiteY237"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055081 w 12192000"/>
              <a:gd name="connsiteY175" fmla="*/ 5080424 h 5096785"/>
              <a:gd name="connsiteX176" fmla="*/ 3049807 w 12192000"/>
              <a:gd name="connsiteY176" fmla="*/ 5080860 h 5096785"/>
              <a:gd name="connsiteX177" fmla="*/ 3029122 w 12192000"/>
              <a:gd name="connsiteY177" fmla="*/ 5070085 h 5096785"/>
              <a:gd name="connsiteX178" fmla="*/ 3017862 w 12192000"/>
              <a:gd name="connsiteY178" fmla="*/ 5065942 h 5096785"/>
              <a:gd name="connsiteX179" fmla="*/ 3015868 w 12192000"/>
              <a:gd name="connsiteY179" fmla="*/ 5061832 h 5096785"/>
              <a:gd name="connsiteX180" fmla="*/ 2998644 w 12192000"/>
              <a:gd name="connsiteY180" fmla="*/ 5057210 h 5096785"/>
              <a:gd name="connsiteX181" fmla="*/ 2996219 w 12192000"/>
              <a:gd name="connsiteY181" fmla="*/ 5057788 h 5096785"/>
              <a:gd name="connsiteX182" fmla="*/ 2983676 w 12192000"/>
              <a:gd name="connsiteY182" fmla="*/ 5049852 h 5096785"/>
              <a:gd name="connsiteX183" fmla="*/ 2903609 w 12192000"/>
              <a:gd name="connsiteY183" fmla="*/ 4998457 h 5096785"/>
              <a:gd name="connsiteX184" fmla="*/ 2758830 w 12192000"/>
              <a:gd name="connsiteY184" fmla="*/ 4974760 h 5096785"/>
              <a:gd name="connsiteX185" fmla="*/ 2532669 w 12192000"/>
              <a:gd name="connsiteY185" fmla="*/ 4940573 h 5096785"/>
              <a:gd name="connsiteX186" fmla="*/ 2389931 w 12192000"/>
              <a:gd name="connsiteY186" fmla="*/ 4905785 h 5096785"/>
              <a:gd name="connsiteX187" fmla="*/ 2335186 w 12192000"/>
              <a:gd name="connsiteY187" fmla="*/ 4902957 h 5096785"/>
              <a:gd name="connsiteX188" fmla="*/ 2273393 w 12192000"/>
              <a:gd name="connsiteY188" fmla="*/ 4883565 h 5096785"/>
              <a:gd name="connsiteX189" fmla="*/ 2269523 w 12192000"/>
              <a:gd name="connsiteY189" fmla="*/ 4884442 h 5096785"/>
              <a:gd name="connsiteX190" fmla="*/ 2256015 w 12192000"/>
              <a:gd name="connsiteY190" fmla="*/ 4883014 h 5096785"/>
              <a:gd name="connsiteX191" fmla="*/ 2249731 w 12192000"/>
              <a:gd name="connsiteY191" fmla="*/ 4888778 h 5096785"/>
              <a:gd name="connsiteX192" fmla="*/ 2227629 w 12192000"/>
              <a:gd name="connsiteY192" fmla="*/ 4891047 h 5096785"/>
              <a:gd name="connsiteX193" fmla="*/ 2203460 w 12192000"/>
              <a:gd name="connsiteY193" fmla="*/ 4886696 h 5096785"/>
              <a:gd name="connsiteX194" fmla="*/ 2091528 w 12192000"/>
              <a:gd name="connsiteY194" fmla="*/ 4859155 h 5096785"/>
              <a:gd name="connsiteX195" fmla="*/ 2022901 w 12192000"/>
              <a:gd name="connsiteY195" fmla="*/ 4846594 h 5096785"/>
              <a:gd name="connsiteX196" fmla="*/ 1994227 w 12192000"/>
              <a:gd name="connsiteY196" fmla="*/ 4847973 h 5096785"/>
              <a:gd name="connsiteX197" fmla="*/ 1955936 w 12192000"/>
              <a:gd name="connsiteY197" fmla="*/ 4845765 h 5096785"/>
              <a:gd name="connsiteX198" fmla="*/ 1741924 w 12192000"/>
              <a:gd name="connsiteY198" fmla="*/ 4808054 h 5096785"/>
              <a:gd name="connsiteX199" fmla="*/ 1734410 w 12192000"/>
              <a:gd name="connsiteY199" fmla="*/ 4811675 h 5096785"/>
              <a:gd name="connsiteX200" fmla="*/ 1691423 w 12192000"/>
              <a:gd name="connsiteY200" fmla="*/ 4802777 h 5096785"/>
              <a:gd name="connsiteX201" fmla="*/ 1554504 w 12192000"/>
              <a:gd name="connsiteY201" fmla="*/ 4739985 h 5096785"/>
              <a:gd name="connsiteX202" fmla="*/ 1470119 w 12192000"/>
              <a:gd name="connsiteY202" fmla="*/ 4723470 h 5096785"/>
              <a:gd name="connsiteX203" fmla="*/ 1437967 w 12192000"/>
              <a:gd name="connsiteY203" fmla="*/ 4722710 h 5096785"/>
              <a:gd name="connsiteX204" fmla="*/ 1384234 w 12192000"/>
              <a:gd name="connsiteY204" fmla="*/ 4721117 h 5096785"/>
              <a:gd name="connsiteX205" fmla="*/ 1338647 w 12192000"/>
              <a:gd name="connsiteY205" fmla="*/ 4732483 h 5096785"/>
              <a:gd name="connsiteX206" fmla="*/ 1295869 w 12192000"/>
              <a:gd name="connsiteY206" fmla="*/ 4726175 h 5096785"/>
              <a:gd name="connsiteX207" fmla="*/ 1292949 w 12192000"/>
              <a:gd name="connsiteY207" fmla="*/ 4708469 h 5096785"/>
              <a:gd name="connsiteX208" fmla="*/ 1244908 w 12192000"/>
              <a:gd name="connsiteY208" fmla="*/ 4706993 h 5096785"/>
              <a:gd name="connsiteX209" fmla="*/ 1171266 w 12192000"/>
              <a:gd name="connsiteY209" fmla="*/ 4706535 h 5096785"/>
              <a:gd name="connsiteX210" fmla="*/ 1160868 w 12192000"/>
              <a:gd name="connsiteY210" fmla="*/ 4701936 h 5096785"/>
              <a:gd name="connsiteX211" fmla="*/ 1147599 w 12192000"/>
              <a:gd name="connsiteY211" fmla="*/ 4714833 h 5096785"/>
              <a:gd name="connsiteX212" fmla="*/ 1119603 w 12192000"/>
              <a:gd name="connsiteY212" fmla="*/ 4721303 h 5096785"/>
              <a:gd name="connsiteX213" fmla="*/ 997851 w 12192000"/>
              <a:gd name="connsiteY213" fmla="*/ 4722336 h 5096785"/>
              <a:gd name="connsiteX214" fmla="*/ 976455 w 12192000"/>
              <a:gd name="connsiteY214" fmla="*/ 4726407 h 5096785"/>
              <a:gd name="connsiteX215" fmla="*/ 949939 w 12192000"/>
              <a:gd name="connsiteY215" fmla="*/ 4719699 h 5096785"/>
              <a:gd name="connsiteX216" fmla="*/ 894148 w 12192000"/>
              <a:gd name="connsiteY216" fmla="*/ 4710406 h 5096785"/>
              <a:gd name="connsiteX217" fmla="*/ 857990 w 12192000"/>
              <a:gd name="connsiteY217" fmla="*/ 4696844 h 5096785"/>
              <a:gd name="connsiteX218" fmla="*/ 848649 w 12192000"/>
              <a:gd name="connsiteY218" fmla="*/ 4704021 h 5096785"/>
              <a:gd name="connsiteX219" fmla="*/ 826436 w 12192000"/>
              <a:gd name="connsiteY219" fmla="*/ 4707421 h 5096785"/>
              <a:gd name="connsiteX220" fmla="*/ 733052 w 12192000"/>
              <a:gd name="connsiteY220" fmla="*/ 4701884 h 5096785"/>
              <a:gd name="connsiteX221" fmla="*/ 716185 w 12192000"/>
              <a:gd name="connsiteY221" fmla="*/ 4648168 h 5096785"/>
              <a:gd name="connsiteX222" fmla="*/ 582722 w 12192000"/>
              <a:gd name="connsiteY222" fmla="*/ 4658637 h 5096785"/>
              <a:gd name="connsiteX223" fmla="*/ 581118 w 12192000"/>
              <a:gd name="connsiteY223" fmla="*/ 4654120 h 5096785"/>
              <a:gd name="connsiteX224" fmla="*/ 546453 w 12192000"/>
              <a:gd name="connsiteY224" fmla="*/ 4652542 h 5096785"/>
              <a:gd name="connsiteX225" fmla="*/ 536773 w 12192000"/>
              <a:gd name="connsiteY225" fmla="*/ 4644609 h 5096785"/>
              <a:gd name="connsiteX226" fmla="*/ 388896 w 12192000"/>
              <a:gd name="connsiteY226" fmla="*/ 4619173 h 5096785"/>
              <a:gd name="connsiteX227" fmla="*/ 366479 w 12192000"/>
              <a:gd name="connsiteY227" fmla="*/ 4618896 h 5096785"/>
              <a:gd name="connsiteX228" fmla="*/ 342781 w 12192000"/>
              <a:gd name="connsiteY228" fmla="*/ 4601239 h 5096785"/>
              <a:gd name="connsiteX229" fmla="*/ 255925 w 12192000"/>
              <a:gd name="connsiteY229" fmla="*/ 4598685 h 5096785"/>
              <a:gd name="connsiteX230" fmla="*/ 226919 w 12192000"/>
              <a:gd name="connsiteY230" fmla="*/ 4598460 h 5096785"/>
              <a:gd name="connsiteX231" fmla="*/ 213925 w 12192000"/>
              <a:gd name="connsiteY231" fmla="*/ 4597783 h 5096785"/>
              <a:gd name="connsiteX232" fmla="*/ 215196 w 12192000"/>
              <a:gd name="connsiteY232" fmla="*/ 4588576 h 5096785"/>
              <a:gd name="connsiteX233" fmla="*/ 180214 w 12192000"/>
              <a:gd name="connsiteY233" fmla="*/ 4583701 h 5096785"/>
              <a:gd name="connsiteX234" fmla="*/ 83203 w 12192000"/>
              <a:gd name="connsiteY234" fmla="*/ 4531664 h 5096785"/>
              <a:gd name="connsiteX235" fmla="*/ 4106 w 12192000"/>
              <a:gd name="connsiteY235" fmla="*/ 4517202 h 5096785"/>
              <a:gd name="connsiteX236" fmla="*/ 0 w 12192000"/>
              <a:gd name="connsiteY236" fmla="*/ 4516084 h 5096785"/>
              <a:gd name="connsiteX237" fmla="*/ 0 w 12192000"/>
              <a:gd name="connsiteY237"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055081 w 12192000"/>
              <a:gd name="connsiteY175" fmla="*/ 5080424 h 5096785"/>
              <a:gd name="connsiteX176" fmla="*/ 3049807 w 12192000"/>
              <a:gd name="connsiteY176" fmla="*/ 5080860 h 5096785"/>
              <a:gd name="connsiteX177" fmla="*/ 3029122 w 12192000"/>
              <a:gd name="connsiteY177" fmla="*/ 5070085 h 5096785"/>
              <a:gd name="connsiteX178" fmla="*/ 3017862 w 12192000"/>
              <a:gd name="connsiteY178" fmla="*/ 5065942 h 5096785"/>
              <a:gd name="connsiteX179" fmla="*/ 3015868 w 12192000"/>
              <a:gd name="connsiteY179" fmla="*/ 5061832 h 5096785"/>
              <a:gd name="connsiteX180" fmla="*/ 2998644 w 12192000"/>
              <a:gd name="connsiteY180" fmla="*/ 5057210 h 5096785"/>
              <a:gd name="connsiteX181" fmla="*/ 2996219 w 12192000"/>
              <a:gd name="connsiteY181" fmla="*/ 5057788 h 5096785"/>
              <a:gd name="connsiteX182" fmla="*/ 2983676 w 12192000"/>
              <a:gd name="connsiteY182" fmla="*/ 5049852 h 5096785"/>
              <a:gd name="connsiteX183" fmla="*/ 2903609 w 12192000"/>
              <a:gd name="connsiteY183" fmla="*/ 4998457 h 5096785"/>
              <a:gd name="connsiteX184" fmla="*/ 2758830 w 12192000"/>
              <a:gd name="connsiteY184" fmla="*/ 4974760 h 5096785"/>
              <a:gd name="connsiteX185" fmla="*/ 2532669 w 12192000"/>
              <a:gd name="connsiteY185" fmla="*/ 4940573 h 5096785"/>
              <a:gd name="connsiteX186" fmla="*/ 2389931 w 12192000"/>
              <a:gd name="connsiteY186" fmla="*/ 4905785 h 5096785"/>
              <a:gd name="connsiteX187" fmla="*/ 2335186 w 12192000"/>
              <a:gd name="connsiteY187" fmla="*/ 4902957 h 5096785"/>
              <a:gd name="connsiteX188" fmla="*/ 2273393 w 12192000"/>
              <a:gd name="connsiteY188" fmla="*/ 4883565 h 5096785"/>
              <a:gd name="connsiteX189" fmla="*/ 2269523 w 12192000"/>
              <a:gd name="connsiteY189" fmla="*/ 4884442 h 5096785"/>
              <a:gd name="connsiteX190" fmla="*/ 2256015 w 12192000"/>
              <a:gd name="connsiteY190" fmla="*/ 4883014 h 5096785"/>
              <a:gd name="connsiteX191" fmla="*/ 2249731 w 12192000"/>
              <a:gd name="connsiteY191" fmla="*/ 4888778 h 5096785"/>
              <a:gd name="connsiteX192" fmla="*/ 2227629 w 12192000"/>
              <a:gd name="connsiteY192" fmla="*/ 4891047 h 5096785"/>
              <a:gd name="connsiteX193" fmla="*/ 2203460 w 12192000"/>
              <a:gd name="connsiteY193" fmla="*/ 4886696 h 5096785"/>
              <a:gd name="connsiteX194" fmla="*/ 2091528 w 12192000"/>
              <a:gd name="connsiteY194" fmla="*/ 4859155 h 5096785"/>
              <a:gd name="connsiteX195" fmla="*/ 2022901 w 12192000"/>
              <a:gd name="connsiteY195" fmla="*/ 4846594 h 5096785"/>
              <a:gd name="connsiteX196" fmla="*/ 1994227 w 12192000"/>
              <a:gd name="connsiteY196" fmla="*/ 4847973 h 5096785"/>
              <a:gd name="connsiteX197" fmla="*/ 1955936 w 12192000"/>
              <a:gd name="connsiteY197" fmla="*/ 4845765 h 5096785"/>
              <a:gd name="connsiteX198" fmla="*/ 1741924 w 12192000"/>
              <a:gd name="connsiteY198" fmla="*/ 4808054 h 5096785"/>
              <a:gd name="connsiteX199" fmla="*/ 1734410 w 12192000"/>
              <a:gd name="connsiteY199" fmla="*/ 4811675 h 5096785"/>
              <a:gd name="connsiteX200" fmla="*/ 1691423 w 12192000"/>
              <a:gd name="connsiteY200" fmla="*/ 4802777 h 5096785"/>
              <a:gd name="connsiteX201" fmla="*/ 1554504 w 12192000"/>
              <a:gd name="connsiteY201" fmla="*/ 4739985 h 5096785"/>
              <a:gd name="connsiteX202" fmla="*/ 1470119 w 12192000"/>
              <a:gd name="connsiteY202" fmla="*/ 4723470 h 5096785"/>
              <a:gd name="connsiteX203" fmla="*/ 1437967 w 12192000"/>
              <a:gd name="connsiteY203" fmla="*/ 4722710 h 5096785"/>
              <a:gd name="connsiteX204" fmla="*/ 1384234 w 12192000"/>
              <a:gd name="connsiteY204" fmla="*/ 4721117 h 5096785"/>
              <a:gd name="connsiteX205" fmla="*/ 1295869 w 12192000"/>
              <a:gd name="connsiteY205" fmla="*/ 4726175 h 5096785"/>
              <a:gd name="connsiteX206" fmla="*/ 1292949 w 12192000"/>
              <a:gd name="connsiteY206" fmla="*/ 4708469 h 5096785"/>
              <a:gd name="connsiteX207" fmla="*/ 1244908 w 12192000"/>
              <a:gd name="connsiteY207" fmla="*/ 4706993 h 5096785"/>
              <a:gd name="connsiteX208" fmla="*/ 1171266 w 12192000"/>
              <a:gd name="connsiteY208" fmla="*/ 4706535 h 5096785"/>
              <a:gd name="connsiteX209" fmla="*/ 1160868 w 12192000"/>
              <a:gd name="connsiteY209" fmla="*/ 4701936 h 5096785"/>
              <a:gd name="connsiteX210" fmla="*/ 1147599 w 12192000"/>
              <a:gd name="connsiteY210" fmla="*/ 4714833 h 5096785"/>
              <a:gd name="connsiteX211" fmla="*/ 1119603 w 12192000"/>
              <a:gd name="connsiteY211" fmla="*/ 4721303 h 5096785"/>
              <a:gd name="connsiteX212" fmla="*/ 997851 w 12192000"/>
              <a:gd name="connsiteY212" fmla="*/ 4722336 h 5096785"/>
              <a:gd name="connsiteX213" fmla="*/ 976455 w 12192000"/>
              <a:gd name="connsiteY213" fmla="*/ 4726407 h 5096785"/>
              <a:gd name="connsiteX214" fmla="*/ 949939 w 12192000"/>
              <a:gd name="connsiteY214" fmla="*/ 4719699 h 5096785"/>
              <a:gd name="connsiteX215" fmla="*/ 894148 w 12192000"/>
              <a:gd name="connsiteY215" fmla="*/ 4710406 h 5096785"/>
              <a:gd name="connsiteX216" fmla="*/ 857990 w 12192000"/>
              <a:gd name="connsiteY216" fmla="*/ 4696844 h 5096785"/>
              <a:gd name="connsiteX217" fmla="*/ 848649 w 12192000"/>
              <a:gd name="connsiteY217" fmla="*/ 4704021 h 5096785"/>
              <a:gd name="connsiteX218" fmla="*/ 826436 w 12192000"/>
              <a:gd name="connsiteY218" fmla="*/ 4707421 h 5096785"/>
              <a:gd name="connsiteX219" fmla="*/ 733052 w 12192000"/>
              <a:gd name="connsiteY219" fmla="*/ 4701884 h 5096785"/>
              <a:gd name="connsiteX220" fmla="*/ 716185 w 12192000"/>
              <a:gd name="connsiteY220" fmla="*/ 4648168 h 5096785"/>
              <a:gd name="connsiteX221" fmla="*/ 582722 w 12192000"/>
              <a:gd name="connsiteY221" fmla="*/ 4658637 h 5096785"/>
              <a:gd name="connsiteX222" fmla="*/ 581118 w 12192000"/>
              <a:gd name="connsiteY222" fmla="*/ 4654120 h 5096785"/>
              <a:gd name="connsiteX223" fmla="*/ 546453 w 12192000"/>
              <a:gd name="connsiteY223" fmla="*/ 4652542 h 5096785"/>
              <a:gd name="connsiteX224" fmla="*/ 536773 w 12192000"/>
              <a:gd name="connsiteY224" fmla="*/ 4644609 h 5096785"/>
              <a:gd name="connsiteX225" fmla="*/ 388896 w 12192000"/>
              <a:gd name="connsiteY225" fmla="*/ 4619173 h 5096785"/>
              <a:gd name="connsiteX226" fmla="*/ 366479 w 12192000"/>
              <a:gd name="connsiteY226" fmla="*/ 4618896 h 5096785"/>
              <a:gd name="connsiteX227" fmla="*/ 342781 w 12192000"/>
              <a:gd name="connsiteY227" fmla="*/ 4601239 h 5096785"/>
              <a:gd name="connsiteX228" fmla="*/ 255925 w 12192000"/>
              <a:gd name="connsiteY228" fmla="*/ 4598685 h 5096785"/>
              <a:gd name="connsiteX229" fmla="*/ 226919 w 12192000"/>
              <a:gd name="connsiteY229" fmla="*/ 4598460 h 5096785"/>
              <a:gd name="connsiteX230" fmla="*/ 213925 w 12192000"/>
              <a:gd name="connsiteY230" fmla="*/ 4597783 h 5096785"/>
              <a:gd name="connsiteX231" fmla="*/ 215196 w 12192000"/>
              <a:gd name="connsiteY231" fmla="*/ 4588576 h 5096785"/>
              <a:gd name="connsiteX232" fmla="*/ 180214 w 12192000"/>
              <a:gd name="connsiteY232" fmla="*/ 4583701 h 5096785"/>
              <a:gd name="connsiteX233" fmla="*/ 83203 w 12192000"/>
              <a:gd name="connsiteY233" fmla="*/ 4531664 h 5096785"/>
              <a:gd name="connsiteX234" fmla="*/ 4106 w 12192000"/>
              <a:gd name="connsiteY234" fmla="*/ 4517202 h 5096785"/>
              <a:gd name="connsiteX235" fmla="*/ 0 w 12192000"/>
              <a:gd name="connsiteY235" fmla="*/ 4516084 h 5096785"/>
              <a:gd name="connsiteX236" fmla="*/ 0 w 12192000"/>
              <a:gd name="connsiteY236"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055081 w 12192000"/>
              <a:gd name="connsiteY175" fmla="*/ 5080424 h 5096785"/>
              <a:gd name="connsiteX176" fmla="*/ 3049807 w 12192000"/>
              <a:gd name="connsiteY176" fmla="*/ 5080860 h 5096785"/>
              <a:gd name="connsiteX177" fmla="*/ 3029122 w 12192000"/>
              <a:gd name="connsiteY177" fmla="*/ 5070085 h 5096785"/>
              <a:gd name="connsiteX178" fmla="*/ 3017862 w 12192000"/>
              <a:gd name="connsiteY178" fmla="*/ 5065942 h 5096785"/>
              <a:gd name="connsiteX179" fmla="*/ 3015868 w 12192000"/>
              <a:gd name="connsiteY179" fmla="*/ 5061832 h 5096785"/>
              <a:gd name="connsiteX180" fmla="*/ 2998644 w 12192000"/>
              <a:gd name="connsiteY180" fmla="*/ 5057210 h 5096785"/>
              <a:gd name="connsiteX181" fmla="*/ 2996219 w 12192000"/>
              <a:gd name="connsiteY181" fmla="*/ 5057788 h 5096785"/>
              <a:gd name="connsiteX182" fmla="*/ 2983676 w 12192000"/>
              <a:gd name="connsiteY182" fmla="*/ 5049852 h 5096785"/>
              <a:gd name="connsiteX183" fmla="*/ 2903609 w 12192000"/>
              <a:gd name="connsiteY183" fmla="*/ 4998457 h 5096785"/>
              <a:gd name="connsiteX184" fmla="*/ 2758830 w 12192000"/>
              <a:gd name="connsiteY184" fmla="*/ 4974760 h 5096785"/>
              <a:gd name="connsiteX185" fmla="*/ 2532669 w 12192000"/>
              <a:gd name="connsiteY185" fmla="*/ 4940573 h 5096785"/>
              <a:gd name="connsiteX186" fmla="*/ 2389931 w 12192000"/>
              <a:gd name="connsiteY186" fmla="*/ 4905785 h 5096785"/>
              <a:gd name="connsiteX187" fmla="*/ 2335186 w 12192000"/>
              <a:gd name="connsiteY187" fmla="*/ 4902957 h 5096785"/>
              <a:gd name="connsiteX188" fmla="*/ 2273393 w 12192000"/>
              <a:gd name="connsiteY188" fmla="*/ 4883565 h 5096785"/>
              <a:gd name="connsiteX189" fmla="*/ 2269523 w 12192000"/>
              <a:gd name="connsiteY189" fmla="*/ 4884442 h 5096785"/>
              <a:gd name="connsiteX190" fmla="*/ 2256015 w 12192000"/>
              <a:gd name="connsiteY190" fmla="*/ 4883014 h 5096785"/>
              <a:gd name="connsiteX191" fmla="*/ 2249731 w 12192000"/>
              <a:gd name="connsiteY191" fmla="*/ 4888778 h 5096785"/>
              <a:gd name="connsiteX192" fmla="*/ 2227629 w 12192000"/>
              <a:gd name="connsiteY192" fmla="*/ 4891047 h 5096785"/>
              <a:gd name="connsiteX193" fmla="*/ 2203460 w 12192000"/>
              <a:gd name="connsiteY193" fmla="*/ 4886696 h 5096785"/>
              <a:gd name="connsiteX194" fmla="*/ 2091528 w 12192000"/>
              <a:gd name="connsiteY194" fmla="*/ 4859155 h 5096785"/>
              <a:gd name="connsiteX195" fmla="*/ 2022901 w 12192000"/>
              <a:gd name="connsiteY195" fmla="*/ 4846594 h 5096785"/>
              <a:gd name="connsiteX196" fmla="*/ 1994227 w 12192000"/>
              <a:gd name="connsiteY196" fmla="*/ 4847973 h 5096785"/>
              <a:gd name="connsiteX197" fmla="*/ 1955936 w 12192000"/>
              <a:gd name="connsiteY197" fmla="*/ 4845765 h 5096785"/>
              <a:gd name="connsiteX198" fmla="*/ 1741924 w 12192000"/>
              <a:gd name="connsiteY198" fmla="*/ 4808054 h 5096785"/>
              <a:gd name="connsiteX199" fmla="*/ 1734410 w 12192000"/>
              <a:gd name="connsiteY199" fmla="*/ 4811675 h 5096785"/>
              <a:gd name="connsiteX200" fmla="*/ 1691423 w 12192000"/>
              <a:gd name="connsiteY200" fmla="*/ 4802777 h 5096785"/>
              <a:gd name="connsiteX201" fmla="*/ 1554504 w 12192000"/>
              <a:gd name="connsiteY201" fmla="*/ 4739985 h 5096785"/>
              <a:gd name="connsiteX202" fmla="*/ 1470119 w 12192000"/>
              <a:gd name="connsiteY202" fmla="*/ 4723470 h 5096785"/>
              <a:gd name="connsiteX203" fmla="*/ 1437967 w 12192000"/>
              <a:gd name="connsiteY203" fmla="*/ 4722710 h 5096785"/>
              <a:gd name="connsiteX204" fmla="*/ 1384234 w 12192000"/>
              <a:gd name="connsiteY204" fmla="*/ 4721117 h 5096785"/>
              <a:gd name="connsiteX205" fmla="*/ 1295869 w 12192000"/>
              <a:gd name="connsiteY205" fmla="*/ 4726175 h 5096785"/>
              <a:gd name="connsiteX206" fmla="*/ 1292949 w 12192000"/>
              <a:gd name="connsiteY206" fmla="*/ 4684615 h 5096785"/>
              <a:gd name="connsiteX207" fmla="*/ 1244908 w 12192000"/>
              <a:gd name="connsiteY207" fmla="*/ 4706993 h 5096785"/>
              <a:gd name="connsiteX208" fmla="*/ 1171266 w 12192000"/>
              <a:gd name="connsiteY208" fmla="*/ 4706535 h 5096785"/>
              <a:gd name="connsiteX209" fmla="*/ 1160868 w 12192000"/>
              <a:gd name="connsiteY209" fmla="*/ 4701936 h 5096785"/>
              <a:gd name="connsiteX210" fmla="*/ 1147599 w 12192000"/>
              <a:gd name="connsiteY210" fmla="*/ 4714833 h 5096785"/>
              <a:gd name="connsiteX211" fmla="*/ 1119603 w 12192000"/>
              <a:gd name="connsiteY211" fmla="*/ 4721303 h 5096785"/>
              <a:gd name="connsiteX212" fmla="*/ 997851 w 12192000"/>
              <a:gd name="connsiteY212" fmla="*/ 4722336 h 5096785"/>
              <a:gd name="connsiteX213" fmla="*/ 976455 w 12192000"/>
              <a:gd name="connsiteY213" fmla="*/ 4726407 h 5096785"/>
              <a:gd name="connsiteX214" fmla="*/ 949939 w 12192000"/>
              <a:gd name="connsiteY214" fmla="*/ 4719699 h 5096785"/>
              <a:gd name="connsiteX215" fmla="*/ 894148 w 12192000"/>
              <a:gd name="connsiteY215" fmla="*/ 4710406 h 5096785"/>
              <a:gd name="connsiteX216" fmla="*/ 857990 w 12192000"/>
              <a:gd name="connsiteY216" fmla="*/ 4696844 h 5096785"/>
              <a:gd name="connsiteX217" fmla="*/ 848649 w 12192000"/>
              <a:gd name="connsiteY217" fmla="*/ 4704021 h 5096785"/>
              <a:gd name="connsiteX218" fmla="*/ 826436 w 12192000"/>
              <a:gd name="connsiteY218" fmla="*/ 4707421 h 5096785"/>
              <a:gd name="connsiteX219" fmla="*/ 733052 w 12192000"/>
              <a:gd name="connsiteY219" fmla="*/ 4701884 h 5096785"/>
              <a:gd name="connsiteX220" fmla="*/ 716185 w 12192000"/>
              <a:gd name="connsiteY220" fmla="*/ 4648168 h 5096785"/>
              <a:gd name="connsiteX221" fmla="*/ 582722 w 12192000"/>
              <a:gd name="connsiteY221" fmla="*/ 4658637 h 5096785"/>
              <a:gd name="connsiteX222" fmla="*/ 581118 w 12192000"/>
              <a:gd name="connsiteY222" fmla="*/ 4654120 h 5096785"/>
              <a:gd name="connsiteX223" fmla="*/ 546453 w 12192000"/>
              <a:gd name="connsiteY223" fmla="*/ 4652542 h 5096785"/>
              <a:gd name="connsiteX224" fmla="*/ 536773 w 12192000"/>
              <a:gd name="connsiteY224" fmla="*/ 4644609 h 5096785"/>
              <a:gd name="connsiteX225" fmla="*/ 388896 w 12192000"/>
              <a:gd name="connsiteY225" fmla="*/ 4619173 h 5096785"/>
              <a:gd name="connsiteX226" fmla="*/ 366479 w 12192000"/>
              <a:gd name="connsiteY226" fmla="*/ 4618896 h 5096785"/>
              <a:gd name="connsiteX227" fmla="*/ 342781 w 12192000"/>
              <a:gd name="connsiteY227" fmla="*/ 4601239 h 5096785"/>
              <a:gd name="connsiteX228" fmla="*/ 255925 w 12192000"/>
              <a:gd name="connsiteY228" fmla="*/ 4598685 h 5096785"/>
              <a:gd name="connsiteX229" fmla="*/ 226919 w 12192000"/>
              <a:gd name="connsiteY229" fmla="*/ 4598460 h 5096785"/>
              <a:gd name="connsiteX230" fmla="*/ 213925 w 12192000"/>
              <a:gd name="connsiteY230" fmla="*/ 4597783 h 5096785"/>
              <a:gd name="connsiteX231" fmla="*/ 215196 w 12192000"/>
              <a:gd name="connsiteY231" fmla="*/ 4588576 h 5096785"/>
              <a:gd name="connsiteX232" fmla="*/ 180214 w 12192000"/>
              <a:gd name="connsiteY232" fmla="*/ 4583701 h 5096785"/>
              <a:gd name="connsiteX233" fmla="*/ 83203 w 12192000"/>
              <a:gd name="connsiteY233" fmla="*/ 4531664 h 5096785"/>
              <a:gd name="connsiteX234" fmla="*/ 4106 w 12192000"/>
              <a:gd name="connsiteY234" fmla="*/ 4517202 h 5096785"/>
              <a:gd name="connsiteX235" fmla="*/ 0 w 12192000"/>
              <a:gd name="connsiteY235" fmla="*/ 4516084 h 5096785"/>
              <a:gd name="connsiteX236" fmla="*/ 0 w 12192000"/>
              <a:gd name="connsiteY236"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17780 w 12192000"/>
              <a:gd name="connsiteY138" fmla="*/ 5045175 h 5096785"/>
              <a:gd name="connsiteX139" fmla="*/ 3960074 w 12192000"/>
              <a:gd name="connsiteY139" fmla="*/ 5050708 h 5096785"/>
              <a:gd name="connsiteX140" fmla="*/ 3947260 w 12192000"/>
              <a:gd name="connsiteY140" fmla="*/ 5041167 h 5096785"/>
              <a:gd name="connsiteX141" fmla="*/ 3931969 w 12192000"/>
              <a:gd name="connsiteY141" fmla="*/ 5035902 h 5096785"/>
              <a:gd name="connsiteX142" fmla="*/ 3929836 w 12192000"/>
              <a:gd name="connsiteY142" fmla="*/ 5036901 h 5096785"/>
              <a:gd name="connsiteX143" fmla="*/ 3911296 w 12192000"/>
              <a:gd name="connsiteY143" fmla="*/ 5035663 h 5096785"/>
              <a:gd name="connsiteX144" fmla="*/ 3907746 w 12192000"/>
              <a:gd name="connsiteY144" fmla="*/ 5032107 h 5096785"/>
              <a:gd name="connsiteX145" fmla="*/ 3895182 w 12192000"/>
              <a:gd name="connsiteY145" fmla="*/ 5030229 h 5096785"/>
              <a:gd name="connsiteX146" fmla="*/ 3870866 w 12192000"/>
              <a:gd name="connsiteY146" fmla="*/ 5023753 h 5096785"/>
              <a:gd name="connsiteX147" fmla="*/ 3865913 w 12192000"/>
              <a:gd name="connsiteY147" fmla="*/ 5025143 h 5096785"/>
              <a:gd name="connsiteX148" fmla="*/ 3828606 w 12192000"/>
              <a:gd name="connsiteY148" fmla="*/ 5019426 h 5096785"/>
              <a:gd name="connsiteX149" fmla="*/ 3827901 w 12192000"/>
              <a:gd name="connsiteY149" fmla="*/ 5020583 h 5096785"/>
              <a:gd name="connsiteX150" fmla="*/ 3816543 w 12192000"/>
              <a:gd name="connsiteY150" fmla="*/ 5024366 h 5096785"/>
              <a:gd name="connsiteX151" fmla="*/ 3795278 w 12192000"/>
              <a:gd name="connsiteY151" fmla="*/ 5028779 h 5096785"/>
              <a:gd name="connsiteX152" fmla="*/ 3743858 w 12192000"/>
              <a:gd name="connsiteY152" fmla="*/ 5054237 h 5096785"/>
              <a:gd name="connsiteX153" fmla="*/ 3704945 w 12192000"/>
              <a:gd name="connsiteY153" fmla="*/ 5048413 h 5096785"/>
              <a:gd name="connsiteX154" fmla="*/ 3696992 w 12192000"/>
              <a:gd name="connsiteY154" fmla="*/ 5047914 h 5096785"/>
              <a:gd name="connsiteX155" fmla="*/ 3696780 w 12192000"/>
              <a:gd name="connsiteY155" fmla="*/ 5048181 h 5096785"/>
              <a:gd name="connsiteX156" fmla="*/ 3688290 w 12192000"/>
              <a:gd name="connsiteY156" fmla="*/ 5048204 h 5096785"/>
              <a:gd name="connsiteX157" fmla="*/ 3682486 w 12192000"/>
              <a:gd name="connsiteY157" fmla="*/ 5047000 h 5096785"/>
              <a:gd name="connsiteX158" fmla="*/ 3667056 w 12192000"/>
              <a:gd name="connsiteY158" fmla="*/ 5046030 h 5096785"/>
              <a:gd name="connsiteX159" fmla="*/ 3661403 w 12192000"/>
              <a:gd name="connsiteY159" fmla="*/ 5047537 h 5096785"/>
              <a:gd name="connsiteX160" fmla="*/ 3658673 w 12192000"/>
              <a:gd name="connsiteY160" fmla="*/ 5050790 h 5096785"/>
              <a:gd name="connsiteX161" fmla="*/ 3657333 w 12192000"/>
              <a:gd name="connsiteY161" fmla="*/ 5050325 h 5096785"/>
              <a:gd name="connsiteX162" fmla="*/ 3626778 w 12192000"/>
              <a:gd name="connsiteY162" fmla="*/ 5057882 h 5096785"/>
              <a:gd name="connsiteX163" fmla="*/ 3560067 w 12192000"/>
              <a:gd name="connsiteY163" fmla="*/ 5064266 h 5096785"/>
              <a:gd name="connsiteX164" fmla="*/ 3522641 w 12192000"/>
              <a:gd name="connsiteY164" fmla="*/ 5063654 h 5096785"/>
              <a:gd name="connsiteX165" fmla="*/ 3419275 w 12192000"/>
              <a:gd name="connsiteY165" fmla="*/ 5066646 h 5096785"/>
              <a:gd name="connsiteX166" fmla="*/ 3314869 w 12192000"/>
              <a:gd name="connsiteY166" fmla="*/ 5073197 h 5096785"/>
              <a:gd name="connsiteX167" fmla="*/ 3259088 w 12192000"/>
              <a:gd name="connsiteY167" fmla="*/ 5096363 h 5096785"/>
              <a:gd name="connsiteX168" fmla="*/ 3253104 w 12192000"/>
              <a:gd name="connsiteY168" fmla="*/ 5096785 h 5096785"/>
              <a:gd name="connsiteX169" fmla="*/ 3238751 w 12192000"/>
              <a:gd name="connsiteY169" fmla="*/ 5092996 h 5096785"/>
              <a:gd name="connsiteX170" fmla="*/ 3233681 w 12192000"/>
              <a:gd name="connsiteY170" fmla="*/ 5090758 h 5096785"/>
              <a:gd name="connsiteX171" fmla="*/ 3225562 w 12192000"/>
              <a:gd name="connsiteY171" fmla="*/ 5089215 h 5096785"/>
              <a:gd name="connsiteX172" fmla="*/ 3225260 w 12192000"/>
              <a:gd name="connsiteY172" fmla="*/ 5089437 h 5096785"/>
              <a:gd name="connsiteX173" fmla="*/ 3217859 w 12192000"/>
              <a:gd name="connsiteY173" fmla="*/ 5087484 h 5096785"/>
              <a:gd name="connsiteX174" fmla="*/ 3182980 w 12192000"/>
              <a:gd name="connsiteY174" fmla="*/ 5074650 h 5096785"/>
              <a:gd name="connsiteX175" fmla="*/ 3055081 w 12192000"/>
              <a:gd name="connsiteY175" fmla="*/ 5080424 h 5096785"/>
              <a:gd name="connsiteX176" fmla="*/ 3049807 w 12192000"/>
              <a:gd name="connsiteY176" fmla="*/ 5080860 h 5096785"/>
              <a:gd name="connsiteX177" fmla="*/ 3029122 w 12192000"/>
              <a:gd name="connsiteY177" fmla="*/ 5070085 h 5096785"/>
              <a:gd name="connsiteX178" fmla="*/ 3017862 w 12192000"/>
              <a:gd name="connsiteY178" fmla="*/ 5065942 h 5096785"/>
              <a:gd name="connsiteX179" fmla="*/ 3015868 w 12192000"/>
              <a:gd name="connsiteY179" fmla="*/ 5061832 h 5096785"/>
              <a:gd name="connsiteX180" fmla="*/ 2998644 w 12192000"/>
              <a:gd name="connsiteY180" fmla="*/ 5057210 h 5096785"/>
              <a:gd name="connsiteX181" fmla="*/ 2996219 w 12192000"/>
              <a:gd name="connsiteY181" fmla="*/ 5057788 h 5096785"/>
              <a:gd name="connsiteX182" fmla="*/ 2983676 w 12192000"/>
              <a:gd name="connsiteY182" fmla="*/ 5049852 h 5096785"/>
              <a:gd name="connsiteX183" fmla="*/ 2903609 w 12192000"/>
              <a:gd name="connsiteY183" fmla="*/ 4998457 h 5096785"/>
              <a:gd name="connsiteX184" fmla="*/ 2758830 w 12192000"/>
              <a:gd name="connsiteY184" fmla="*/ 4974760 h 5096785"/>
              <a:gd name="connsiteX185" fmla="*/ 2532669 w 12192000"/>
              <a:gd name="connsiteY185" fmla="*/ 4940573 h 5096785"/>
              <a:gd name="connsiteX186" fmla="*/ 2389931 w 12192000"/>
              <a:gd name="connsiteY186" fmla="*/ 4905785 h 5096785"/>
              <a:gd name="connsiteX187" fmla="*/ 2335186 w 12192000"/>
              <a:gd name="connsiteY187" fmla="*/ 4902957 h 5096785"/>
              <a:gd name="connsiteX188" fmla="*/ 2273393 w 12192000"/>
              <a:gd name="connsiteY188" fmla="*/ 4883565 h 5096785"/>
              <a:gd name="connsiteX189" fmla="*/ 2269523 w 12192000"/>
              <a:gd name="connsiteY189" fmla="*/ 4884442 h 5096785"/>
              <a:gd name="connsiteX190" fmla="*/ 2256015 w 12192000"/>
              <a:gd name="connsiteY190" fmla="*/ 4883014 h 5096785"/>
              <a:gd name="connsiteX191" fmla="*/ 2249731 w 12192000"/>
              <a:gd name="connsiteY191" fmla="*/ 4888778 h 5096785"/>
              <a:gd name="connsiteX192" fmla="*/ 2227629 w 12192000"/>
              <a:gd name="connsiteY192" fmla="*/ 4891047 h 5096785"/>
              <a:gd name="connsiteX193" fmla="*/ 2203460 w 12192000"/>
              <a:gd name="connsiteY193" fmla="*/ 4886696 h 5096785"/>
              <a:gd name="connsiteX194" fmla="*/ 2091528 w 12192000"/>
              <a:gd name="connsiteY194" fmla="*/ 4859155 h 5096785"/>
              <a:gd name="connsiteX195" fmla="*/ 2022901 w 12192000"/>
              <a:gd name="connsiteY195" fmla="*/ 4846594 h 5096785"/>
              <a:gd name="connsiteX196" fmla="*/ 1994227 w 12192000"/>
              <a:gd name="connsiteY196" fmla="*/ 4847973 h 5096785"/>
              <a:gd name="connsiteX197" fmla="*/ 1955936 w 12192000"/>
              <a:gd name="connsiteY197" fmla="*/ 4845765 h 5096785"/>
              <a:gd name="connsiteX198" fmla="*/ 1741924 w 12192000"/>
              <a:gd name="connsiteY198" fmla="*/ 4808054 h 5096785"/>
              <a:gd name="connsiteX199" fmla="*/ 1734410 w 12192000"/>
              <a:gd name="connsiteY199" fmla="*/ 4811675 h 5096785"/>
              <a:gd name="connsiteX200" fmla="*/ 1691423 w 12192000"/>
              <a:gd name="connsiteY200" fmla="*/ 4802777 h 5096785"/>
              <a:gd name="connsiteX201" fmla="*/ 1554504 w 12192000"/>
              <a:gd name="connsiteY201" fmla="*/ 4739985 h 5096785"/>
              <a:gd name="connsiteX202" fmla="*/ 1470119 w 12192000"/>
              <a:gd name="connsiteY202" fmla="*/ 4723470 h 5096785"/>
              <a:gd name="connsiteX203" fmla="*/ 1437967 w 12192000"/>
              <a:gd name="connsiteY203" fmla="*/ 4722710 h 5096785"/>
              <a:gd name="connsiteX204" fmla="*/ 1295869 w 12192000"/>
              <a:gd name="connsiteY204" fmla="*/ 4726175 h 5096785"/>
              <a:gd name="connsiteX205" fmla="*/ 1292949 w 12192000"/>
              <a:gd name="connsiteY205" fmla="*/ 4684615 h 5096785"/>
              <a:gd name="connsiteX206" fmla="*/ 1244908 w 12192000"/>
              <a:gd name="connsiteY206" fmla="*/ 4706993 h 5096785"/>
              <a:gd name="connsiteX207" fmla="*/ 1171266 w 12192000"/>
              <a:gd name="connsiteY207" fmla="*/ 4706535 h 5096785"/>
              <a:gd name="connsiteX208" fmla="*/ 1160868 w 12192000"/>
              <a:gd name="connsiteY208" fmla="*/ 4701936 h 5096785"/>
              <a:gd name="connsiteX209" fmla="*/ 1147599 w 12192000"/>
              <a:gd name="connsiteY209" fmla="*/ 4714833 h 5096785"/>
              <a:gd name="connsiteX210" fmla="*/ 1119603 w 12192000"/>
              <a:gd name="connsiteY210" fmla="*/ 4721303 h 5096785"/>
              <a:gd name="connsiteX211" fmla="*/ 997851 w 12192000"/>
              <a:gd name="connsiteY211" fmla="*/ 4722336 h 5096785"/>
              <a:gd name="connsiteX212" fmla="*/ 976455 w 12192000"/>
              <a:gd name="connsiteY212" fmla="*/ 4726407 h 5096785"/>
              <a:gd name="connsiteX213" fmla="*/ 949939 w 12192000"/>
              <a:gd name="connsiteY213" fmla="*/ 4719699 h 5096785"/>
              <a:gd name="connsiteX214" fmla="*/ 894148 w 12192000"/>
              <a:gd name="connsiteY214" fmla="*/ 4710406 h 5096785"/>
              <a:gd name="connsiteX215" fmla="*/ 857990 w 12192000"/>
              <a:gd name="connsiteY215" fmla="*/ 4696844 h 5096785"/>
              <a:gd name="connsiteX216" fmla="*/ 848649 w 12192000"/>
              <a:gd name="connsiteY216" fmla="*/ 4704021 h 5096785"/>
              <a:gd name="connsiteX217" fmla="*/ 826436 w 12192000"/>
              <a:gd name="connsiteY217" fmla="*/ 4707421 h 5096785"/>
              <a:gd name="connsiteX218" fmla="*/ 733052 w 12192000"/>
              <a:gd name="connsiteY218" fmla="*/ 4701884 h 5096785"/>
              <a:gd name="connsiteX219" fmla="*/ 716185 w 12192000"/>
              <a:gd name="connsiteY219" fmla="*/ 4648168 h 5096785"/>
              <a:gd name="connsiteX220" fmla="*/ 582722 w 12192000"/>
              <a:gd name="connsiteY220" fmla="*/ 4658637 h 5096785"/>
              <a:gd name="connsiteX221" fmla="*/ 581118 w 12192000"/>
              <a:gd name="connsiteY221" fmla="*/ 4654120 h 5096785"/>
              <a:gd name="connsiteX222" fmla="*/ 546453 w 12192000"/>
              <a:gd name="connsiteY222" fmla="*/ 4652542 h 5096785"/>
              <a:gd name="connsiteX223" fmla="*/ 536773 w 12192000"/>
              <a:gd name="connsiteY223" fmla="*/ 4644609 h 5096785"/>
              <a:gd name="connsiteX224" fmla="*/ 388896 w 12192000"/>
              <a:gd name="connsiteY224" fmla="*/ 4619173 h 5096785"/>
              <a:gd name="connsiteX225" fmla="*/ 366479 w 12192000"/>
              <a:gd name="connsiteY225" fmla="*/ 4618896 h 5096785"/>
              <a:gd name="connsiteX226" fmla="*/ 342781 w 12192000"/>
              <a:gd name="connsiteY226" fmla="*/ 4601239 h 5096785"/>
              <a:gd name="connsiteX227" fmla="*/ 255925 w 12192000"/>
              <a:gd name="connsiteY227" fmla="*/ 4598685 h 5096785"/>
              <a:gd name="connsiteX228" fmla="*/ 226919 w 12192000"/>
              <a:gd name="connsiteY228" fmla="*/ 4598460 h 5096785"/>
              <a:gd name="connsiteX229" fmla="*/ 213925 w 12192000"/>
              <a:gd name="connsiteY229" fmla="*/ 4597783 h 5096785"/>
              <a:gd name="connsiteX230" fmla="*/ 215196 w 12192000"/>
              <a:gd name="connsiteY230" fmla="*/ 4588576 h 5096785"/>
              <a:gd name="connsiteX231" fmla="*/ 180214 w 12192000"/>
              <a:gd name="connsiteY231" fmla="*/ 4583701 h 5096785"/>
              <a:gd name="connsiteX232" fmla="*/ 83203 w 12192000"/>
              <a:gd name="connsiteY232" fmla="*/ 4531664 h 5096785"/>
              <a:gd name="connsiteX233" fmla="*/ 4106 w 12192000"/>
              <a:gd name="connsiteY233" fmla="*/ 4517202 h 5096785"/>
              <a:gd name="connsiteX234" fmla="*/ 0 w 12192000"/>
              <a:gd name="connsiteY234" fmla="*/ 4516084 h 5096785"/>
              <a:gd name="connsiteX235" fmla="*/ 0 w 12192000"/>
              <a:gd name="connsiteY235"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3960074 w 12192000"/>
              <a:gd name="connsiteY138" fmla="*/ 5050708 h 5096785"/>
              <a:gd name="connsiteX139" fmla="*/ 3947260 w 12192000"/>
              <a:gd name="connsiteY139" fmla="*/ 5041167 h 5096785"/>
              <a:gd name="connsiteX140" fmla="*/ 3931969 w 12192000"/>
              <a:gd name="connsiteY140" fmla="*/ 5035902 h 5096785"/>
              <a:gd name="connsiteX141" fmla="*/ 3929836 w 12192000"/>
              <a:gd name="connsiteY141" fmla="*/ 5036901 h 5096785"/>
              <a:gd name="connsiteX142" fmla="*/ 3911296 w 12192000"/>
              <a:gd name="connsiteY142" fmla="*/ 5035663 h 5096785"/>
              <a:gd name="connsiteX143" fmla="*/ 3907746 w 12192000"/>
              <a:gd name="connsiteY143" fmla="*/ 5032107 h 5096785"/>
              <a:gd name="connsiteX144" fmla="*/ 3895182 w 12192000"/>
              <a:gd name="connsiteY144" fmla="*/ 5030229 h 5096785"/>
              <a:gd name="connsiteX145" fmla="*/ 3870866 w 12192000"/>
              <a:gd name="connsiteY145" fmla="*/ 5023753 h 5096785"/>
              <a:gd name="connsiteX146" fmla="*/ 3865913 w 12192000"/>
              <a:gd name="connsiteY146" fmla="*/ 5025143 h 5096785"/>
              <a:gd name="connsiteX147" fmla="*/ 3828606 w 12192000"/>
              <a:gd name="connsiteY147" fmla="*/ 5019426 h 5096785"/>
              <a:gd name="connsiteX148" fmla="*/ 3827901 w 12192000"/>
              <a:gd name="connsiteY148" fmla="*/ 5020583 h 5096785"/>
              <a:gd name="connsiteX149" fmla="*/ 3816543 w 12192000"/>
              <a:gd name="connsiteY149" fmla="*/ 5024366 h 5096785"/>
              <a:gd name="connsiteX150" fmla="*/ 3795278 w 12192000"/>
              <a:gd name="connsiteY150" fmla="*/ 5028779 h 5096785"/>
              <a:gd name="connsiteX151" fmla="*/ 3743858 w 12192000"/>
              <a:gd name="connsiteY151" fmla="*/ 5054237 h 5096785"/>
              <a:gd name="connsiteX152" fmla="*/ 3704945 w 12192000"/>
              <a:gd name="connsiteY152" fmla="*/ 5048413 h 5096785"/>
              <a:gd name="connsiteX153" fmla="*/ 3696992 w 12192000"/>
              <a:gd name="connsiteY153" fmla="*/ 5047914 h 5096785"/>
              <a:gd name="connsiteX154" fmla="*/ 3696780 w 12192000"/>
              <a:gd name="connsiteY154" fmla="*/ 5048181 h 5096785"/>
              <a:gd name="connsiteX155" fmla="*/ 3688290 w 12192000"/>
              <a:gd name="connsiteY155" fmla="*/ 5048204 h 5096785"/>
              <a:gd name="connsiteX156" fmla="*/ 3682486 w 12192000"/>
              <a:gd name="connsiteY156" fmla="*/ 5047000 h 5096785"/>
              <a:gd name="connsiteX157" fmla="*/ 3667056 w 12192000"/>
              <a:gd name="connsiteY157" fmla="*/ 5046030 h 5096785"/>
              <a:gd name="connsiteX158" fmla="*/ 3661403 w 12192000"/>
              <a:gd name="connsiteY158" fmla="*/ 5047537 h 5096785"/>
              <a:gd name="connsiteX159" fmla="*/ 3658673 w 12192000"/>
              <a:gd name="connsiteY159" fmla="*/ 5050790 h 5096785"/>
              <a:gd name="connsiteX160" fmla="*/ 3657333 w 12192000"/>
              <a:gd name="connsiteY160" fmla="*/ 5050325 h 5096785"/>
              <a:gd name="connsiteX161" fmla="*/ 3626778 w 12192000"/>
              <a:gd name="connsiteY161" fmla="*/ 5057882 h 5096785"/>
              <a:gd name="connsiteX162" fmla="*/ 3560067 w 12192000"/>
              <a:gd name="connsiteY162" fmla="*/ 5064266 h 5096785"/>
              <a:gd name="connsiteX163" fmla="*/ 3522641 w 12192000"/>
              <a:gd name="connsiteY163" fmla="*/ 5063654 h 5096785"/>
              <a:gd name="connsiteX164" fmla="*/ 3419275 w 12192000"/>
              <a:gd name="connsiteY164" fmla="*/ 5066646 h 5096785"/>
              <a:gd name="connsiteX165" fmla="*/ 3314869 w 12192000"/>
              <a:gd name="connsiteY165" fmla="*/ 5073197 h 5096785"/>
              <a:gd name="connsiteX166" fmla="*/ 3259088 w 12192000"/>
              <a:gd name="connsiteY166" fmla="*/ 5096363 h 5096785"/>
              <a:gd name="connsiteX167" fmla="*/ 3253104 w 12192000"/>
              <a:gd name="connsiteY167" fmla="*/ 5096785 h 5096785"/>
              <a:gd name="connsiteX168" fmla="*/ 3238751 w 12192000"/>
              <a:gd name="connsiteY168" fmla="*/ 5092996 h 5096785"/>
              <a:gd name="connsiteX169" fmla="*/ 3233681 w 12192000"/>
              <a:gd name="connsiteY169" fmla="*/ 5090758 h 5096785"/>
              <a:gd name="connsiteX170" fmla="*/ 3225562 w 12192000"/>
              <a:gd name="connsiteY170" fmla="*/ 5089215 h 5096785"/>
              <a:gd name="connsiteX171" fmla="*/ 3225260 w 12192000"/>
              <a:gd name="connsiteY171" fmla="*/ 5089437 h 5096785"/>
              <a:gd name="connsiteX172" fmla="*/ 3217859 w 12192000"/>
              <a:gd name="connsiteY172" fmla="*/ 5087484 h 5096785"/>
              <a:gd name="connsiteX173" fmla="*/ 3182980 w 12192000"/>
              <a:gd name="connsiteY173" fmla="*/ 5074650 h 5096785"/>
              <a:gd name="connsiteX174" fmla="*/ 3055081 w 12192000"/>
              <a:gd name="connsiteY174" fmla="*/ 5080424 h 5096785"/>
              <a:gd name="connsiteX175" fmla="*/ 3049807 w 12192000"/>
              <a:gd name="connsiteY175" fmla="*/ 5080860 h 5096785"/>
              <a:gd name="connsiteX176" fmla="*/ 3029122 w 12192000"/>
              <a:gd name="connsiteY176" fmla="*/ 5070085 h 5096785"/>
              <a:gd name="connsiteX177" fmla="*/ 3017862 w 12192000"/>
              <a:gd name="connsiteY177" fmla="*/ 5065942 h 5096785"/>
              <a:gd name="connsiteX178" fmla="*/ 3015868 w 12192000"/>
              <a:gd name="connsiteY178" fmla="*/ 5061832 h 5096785"/>
              <a:gd name="connsiteX179" fmla="*/ 2998644 w 12192000"/>
              <a:gd name="connsiteY179" fmla="*/ 5057210 h 5096785"/>
              <a:gd name="connsiteX180" fmla="*/ 2996219 w 12192000"/>
              <a:gd name="connsiteY180" fmla="*/ 5057788 h 5096785"/>
              <a:gd name="connsiteX181" fmla="*/ 2983676 w 12192000"/>
              <a:gd name="connsiteY181" fmla="*/ 5049852 h 5096785"/>
              <a:gd name="connsiteX182" fmla="*/ 2903609 w 12192000"/>
              <a:gd name="connsiteY182" fmla="*/ 4998457 h 5096785"/>
              <a:gd name="connsiteX183" fmla="*/ 2758830 w 12192000"/>
              <a:gd name="connsiteY183" fmla="*/ 4974760 h 5096785"/>
              <a:gd name="connsiteX184" fmla="*/ 2532669 w 12192000"/>
              <a:gd name="connsiteY184" fmla="*/ 4940573 h 5096785"/>
              <a:gd name="connsiteX185" fmla="*/ 2389931 w 12192000"/>
              <a:gd name="connsiteY185" fmla="*/ 4905785 h 5096785"/>
              <a:gd name="connsiteX186" fmla="*/ 2335186 w 12192000"/>
              <a:gd name="connsiteY186" fmla="*/ 4902957 h 5096785"/>
              <a:gd name="connsiteX187" fmla="*/ 2273393 w 12192000"/>
              <a:gd name="connsiteY187" fmla="*/ 4883565 h 5096785"/>
              <a:gd name="connsiteX188" fmla="*/ 2269523 w 12192000"/>
              <a:gd name="connsiteY188" fmla="*/ 4884442 h 5096785"/>
              <a:gd name="connsiteX189" fmla="*/ 2256015 w 12192000"/>
              <a:gd name="connsiteY189" fmla="*/ 4883014 h 5096785"/>
              <a:gd name="connsiteX190" fmla="*/ 2249731 w 12192000"/>
              <a:gd name="connsiteY190" fmla="*/ 4888778 h 5096785"/>
              <a:gd name="connsiteX191" fmla="*/ 2227629 w 12192000"/>
              <a:gd name="connsiteY191" fmla="*/ 4891047 h 5096785"/>
              <a:gd name="connsiteX192" fmla="*/ 2203460 w 12192000"/>
              <a:gd name="connsiteY192" fmla="*/ 4886696 h 5096785"/>
              <a:gd name="connsiteX193" fmla="*/ 2091528 w 12192000"/>
              <a:gd name="connsiteY193" fmla="*/ 4859155 h 5096785"/>
              <a:gd name="connsiteX194" fmla="*/ 2022901 w 12192000"/>
              <a:gd name="connsiteY194" fmla="*/ 4846594 h 5096785"/>
              <a:gd name="connsiteX195" fmla="*/ 1994227 w 12192000"/>
              <a:gd name="connsiteY195" fmla="*/ 4847973 h 5096785"/>
              <a:gd name="connsiteX196" fmla="*/ 1955936 w 12192000"/>
              <a:gd name="connsiteY196" fmla="*/ 4845765 h 5096785"/>
              <a:gd name="connsiteX197" fmla="*/ 1741924 w 12192000"/>
              <a:gd name="connsiteY197" fmla="*/ 4808054 h 5096785"/>
              <a:gd name="connsiteX198" fmla="*/ 1734410 w 12192000"/>
              <a:gd name="connsiteY198" fmla="*/ 4811675 h 5096785"/>
              <a:gd name="connsiteX199" fmla="*/ 1691423 w 12192000"/>
              <a:gd name="connsiteY199" fmla="*/ 4802777 h 5096785"/>
              <a:gd name="connsiteX200" fmla="*/ 1554504 w 12192000"/>
              <a:gd name="connsiteY200" fmla="*/ 4739985 h 5096785"/>
              <a:gd name="connsiteX201" fmla="*/ 1470119 w 12192000"/>
              <a:gd name="connsiteY201" fmla="*/ 4723470 h 5096785"/>
              <a:gd name="connsiteX202" fmla="*/ 1437967 w 12192000"/>
              <a:gd name="connsiteY202" fmla="*/ 4722710 h 5096785"/>
              <a:gd name="connsiteX203" fmla="*/ 1295869 w 12192000"/>
              <a:gd name="connsiteY203" fmla="*/ 4726175 h 5096785"/>
              <a:gd name="connsiteX204" fmla="*/ 1292949 w 12192000"/>
              <a:gd name="connsiteY204" fmla="*/ 4684615 h 5096785"/>
              <a:gd name="connsiteX205" fmla="*/ 1244908 w 12192000"/>
              <a:gd name="connsiteY205" fmla="*/ 4706993 h 5096785"/>
              <a:gd name="connsiteX206" fmla="*/ 1171266 w 12192000"/>
              <a:gd name="connsiteY206" fmla="*/ 4706535 h 5096785"/>
              <a:gd name="connsiteX207" fmla="*/ 1160868 w 12192000"/>
              <a:gd name="connsiteY207" fmla="*/ 4701936 h 5096785"/>
              <a:gd name="connsiteX208" fmla="*/ 1147599 w 12192000"/>
              <a:gd name="connsiteY208" fmla="*/ 4714833 h 5096785"/>
              <a:gd name="connsiteX209" fmla="*/ 1119603 w 12192000"/>
              <a:gd name="connsiteY209" fmla="*/ 4721303 h 5096785"/>
              <a:gd name="connsiteX210" fmla="*/ 997851 w 12192000"/>
              <a:gd name="connsiteY210" fmla="*/ 4722336 h 5096785"/>
              <a:gd name="connsiteX211" fmla="*/ 976455 w 12192000"/>
              <a:gd name="connsiteY211" fmla="*/ 4726407 h 5096785"/>
              <a:gd name="connsiteX212" fmla="*/ 949939 w 12192000"/>
              <a:gd name="connsiteY212" fmla="*/ 4719699 h 5096785"/>
              <a:gd name="connsiteX213" fmla="*/ 894148 w 12192000"/>
              <a:gd name="connsiteY213" fmla="*/ 4710406 h 5096785"/>
              <a:gd name="connsiteX214" fmla="*/ 857990 w 12192000"/>
              <a:gd name="connsiteY214" fmla="*/ 4696844 h 5096785"/>
              <a:gd name="connsiteX215" fmla="*/ 848649 w 12192000"/>
              <a:gd name="connsiteY215" fmla="*/ 4704021 h 5096785"/>
              <a:gd name="connsiteX216" fmla="*/ 826436 w 12192000"/>
              <a:gd name="connsiteY216" fmla="*/ 4707421 h 5096785"/>
              <a:gd name="connsiteX217" fmla="*/ 733052 w 12192000"/>
              <a:gd name="connsiteY217" fmla="*/ 4701884 h 5096785"/>
              <a:gd name="connsiteX218" fmla="*/ 716185 w 12192000"/>
              <a:gd name="connsiteY218" fmla="*/ 4648168 h 5096785"/>
              <a:gd name="connsiteX219" fmla="*/ 582722 w 12192000"/>
              <a:gd name="connsiteY219" fmla="*/ 4658637 h 5096785"/>
              <a:gd name="connsiteX220" fmla="*/ 581118 w 12192000"/>
              <a:gd name="connsiteY220" fmla="*/ 4654120 h 5096785"/>
              <a:gd name="connsiteX221" fmla="*/ 546453 w 12192000"/>
              <a:gd name="connsiteY221" fmla="*/ 4652542 h 5096785"/>
              <a:gd name="connsiteX222" fmla="*/ 536773 w 12192000"/>
              <a:gd name="connsiteY222" fmla="*/ 4644609 h 5096785"/>
              <a:gd name="connsiteX223" fmla="*/ 388896 w 12192000"/>
              <a:gd name="connsiteY223" fmla="*/ 4619173 h 5096785"/>
              <a:gd name="connsiteX224" fmla="*/ 366479 w 12192000"/>
              <a:gd name="connsiteY224" fmla="*/ 4618896 h 5096785"/>
              <a:gd name="connsiteX225" fmla="*/ 342781 w 12192000"/>
              <a:gd name="connsiteY225" fmla="*/ 4601239 h 5096785"/>
              <a:gd name="connsiteX226" fmla="*/ 255925 w 12192000"/>
              <a:gd name="connsiteY226" fmla="*/ 4598685 h 5096785"/>
              <a:gd name="connsiteX227" fmla="*/ 226919 w 12192000"/>
              <a:gd name="connsiteY227" fmla="*/ 4598460 h 5096785"/>
              <a:gd name="connsiteX228" fmla="*/ 213925 w 12192000"/>
              <a:gd name="connsiteY228" fmla="*/ 4597783 h 5096785"/>
              <a:gd name="connsiteX229" fmla="*/ 215196 w 12192000"/>
              <a:gd name="connsiteY229" fmla="*/ 4588576 h 5096785"/>
              <a:gd name="connsiteX230" fmla="*/ 180214 w 12192000"/>
              <a:gd name="connsiteY230" fmla="*/ 4583701 h 5096785"/>
              <a:gd name="connsiteX231" fmla="*/ 83203 w 12192000"/>
              <a:gd name="connsiteY231" fmla="*/ 4531664 h 5096785"/>
              <a:gd name="connsiteX232" fmla="*/ 4106 w 12192000"/>
              <a:gd name="connsiteY232" fmla="*/ 4517202 h 5096785"/>
              <a:gd name="connsiteX233" fmla="*/ 0 w 12192000"/>
              <a:gd name="connsiteY233" fmla="*/ 4516084 h 5096785"/>
              <a:gd name="connsiteX234" fmla="*/ 0 w 12192000"/>
              <a:gd name="connsiteY234"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3947260 w 12192000"/>
              <a:gd name="connsiteY138" fmla="*/ 5041167 h 5096785"/>
              <a:gd name="connsiteX139" fmla="*/ 3931969 w 12192000"/>
              <a:gd name="connsiteY139" fmla="*/ 5035902 h 5096785"/>
              <a:gd name="connsiteX140" fmla="*/ 3929836 w 12192000"/>
              <a:gd name="connsiteY140" fmla="*/ 5036901 h 5096785"/>
              <a:gd name="connsiteX141" fmla="*/ 3911296 w 12192000"/>
              <a:gd name="connsiteY141" fmla="*/ 5035663 h 5096785"/>
              <a:gd name="connsiteX142" fmla="*/ 3907746 w 12192000"/>
              <a:gd name="connsiteY142" fmla="*/ 5032107 h 5096785"/>
              <a:gd name="connsiteX143" fmla="*/ 3895182 w 12192000"/>
              <a:gd name="connsiteY143" fmla="*/ 5030229 h 5096785"/>
              <a:gd name="connsiteX144" fmla="*/ 3870866 w 12192000"/>
              <a:gd name="connsiteY144" fmla="*/ 5023753 h 5096785"/>
              <a:gd name="connsiteX145" fmla="*/ 3865913 w 12192000"/>
              <a:gd name="connsiteY145" fmla="*/ 5025143 h 5096785"/>
              <a:gd name="connsiteX146" fmla="*/ 3828606 w 12192000"/>
              <a:gd name="connsiteY146" fmla="*/ 5019426 h 5096785"/>
              <a:gd name="connsiteX147" fmla="*/ 3827901 w 12192000"/>
              <a:gd name="connsiteY147" fmla="*/ 5020583 h 5096785"/>
              <a:gd name="connsiteX148" fmla="*/ 3816543 w 12192000"/>
              <a:gd name="connsiteY148" fmla="*/ 5024366 h 5096785"/>
              <a:gd name="connsiteX149" fmla="*/ 3795278 w 12192000"/>
              <a:gd name="connsiteY149" fmla="*/ 5028779 h 5096785"/>
              <a:gd name="connsiteX150" fmla="*/ 3743858 w 12192000"/>
              <a:gd name="connsiteY150" fmla="*/ 5054237 h 5096785"/>
              <a:gd name="connsiteX151" fmla="*/ 3704945 w 12192000"/>
              <a:gd name="connsiteY151" fmla="*/ 5048413 h 5096785"/>
              <a:gd name="connsiteX152" fmla="*/ 3696992 w 12192000"/>
              <a:gd name="connsiteY152" fmla="*/ 5047914 h 5096785"/>
              <a:gd name="connsiteX153" fmla="*/ 3696780 w 12192000"/>
              <a:gd name="connsiteY153" fmla="*/ 5048181 h 5096785"/>
              <a:gd name="connsiteX154" fmla="*/ 3688290 w 12192000"/>
              <a:gd name="connsiteY154" fmla="*/ 5048204 h 5096785"/>
              <a:gd name="connsiteX155" fmla="*/ 3682486 w 12192000"/>
              <a:gd name="connsiteY155" fmla="*/ 5047000 h 5096785"/>
              <a:gd name="connsiteX156" fmla="*/ 3667056 w 12192000"/>
              <a:gd name="connsiteY156" fmla="*/ 5046030 h 5096785"/>
              <a:gd name="connsiteX157" fmla="*/ 3661403 w 12192000"/>
              <a:gd name="connsiteY157" fmla="*/ 5047537 h 5096785"/>
              <a:gd name="connsiteX158" fmla="*/ 3658673 w 12192000"/>
              <a:gd name="connsiteY158" fmla="*/ 5050790 h 5096785"/>
              <a:gd name="connsiteX159" fmla="*/ 3657333 w 12192000"/>
              <a:gd name="connsiteY159" fmla="*/ 5050325 h 5096785"/>
              <a:gd name="connsiteX160" fmla="*/ 3626778 w 12192000"/>
              <a:gd name="connsiteY160" fmla="*/ 5057882 h 5096785"/>
              <a:gd name="connsiteX161" fmla="*/ 3560067 w 12192000"/>
              <a:gd name="connsiteY161" fmla="*/ 5064266 h 5096785"/>
              <a:gd name="connsiteX162" fmla="*/ 3522641 w 12192000"/>
              <a:gd name="connsiteY162" fmla="*/ 5063654 h 5096785"/>
              <a:gd name="connsiteX163" fmla="*/ 3419275 w 12192000"/>
              <a:gd name="connsiteY163" fmla="*/ 5066646 h 5096785"/>
              <a:gd name="connsiteX164" fmla="*/ 3314869 w 12192000"/>
              <a:gd name="connsiteY164" fmla="*/ 5073197 h 5096785"/>
              <a:gd name="connsiteX165" fmla="*/ 3259088 w 12192000"/>
              <a:gd name="connsiteY165" fmla="*/ 5096363 h 5096785"/>
              <a:gd name="connsiteX166" fmla="*/ 3253104 w 12192000"/>
              <a:gd name="connsiteY166" fmla="*/ 5096785 h 5096785"/>
              <a:gd name="connsiteX167" fmla="*/ 3238751 w 12192000"/>
              <a:gd name="connsiteY167" fmla="*/ 5092996 h 5096785"/>
              <a:gd name="connsiteX168" fmla="*/ 3233681 w 12192000"/>
              <a:gd name="connsiteY168" fmla="*/ 5090758 h 5096785"/>
              <a:gd name="connsiteX169" fmla="*/ 3225562 w 12192000"/>
              <a:gd name="connsiteY169" fmla="*/ 5089215 h 5096785"/>
              <a:gd name="connsiteX170" fmla="*/ 3225260 w 12192000"/>
              <a:gd name="connsiteY170" fmla="*/ 5089437 h 5096785"/>
              <a:gd name="connsiteX171" fmla="*/ 3217859 w 12192000"/>
              <a:gd name="connsiteY171" fmla="*/ 5087484 h 5096785"/>
              <a:gd name="connsiteX172" fmla="*/ 3182980 w 12192000"/>
              <a:gd name="connsiteY172" fmla="*/ 5074650 h 5096785"/>
              <a:gd name="connsiteX173" fmla="*/ 3055081 w 12192000"/>
              <a:gd name="connsiteY173" fmla="*/ 5080424 h 5096785"/>
              <a:gd name="connsiteX174" fmla="*/ 3049807 w 12192000"/>
              <a:gd name="connsiteY174" fmla="*/ 5080860 h 5096785"/>
              <a:gd name="connsiteX175" fmla="*/ 3029122 w 12192000"/>
              <a:gd name="connsiteY175" fmla="*/ 5070085 h 5096785"/>
              <a:gd name="connsiteX176" fmla="*/ 3017862 w 12192000"/>
              <a:gd name="connsiteY176" fmla="*/ 5065942 h 5096785"/>
              <a:gd name="connsiteX177" fmla="*/ 3015868 w 12192000"/>
              <a:gd name="connsiteY177" fmla="*/ 5061832 h 5096785"/>
              <a:gd name="connsiteX178" fmla="*/ 2998644 w 12192000"/>
              <a:gd name="connsiteY178" fmla="*/ 5057210 h 5096785"/>
              <a:gd name="connsiteX179" fmla="*/ 2996219 w 12192000"/>
              <a:gd name="connsiteY179" fmla="*/ 5057788 h 5096785"/>
              <a:gd name="connsiteX180" fmla="*/ 2983676 w 12192000"/>
              <a:gd name="connsiteY180" fmla="*/ 5049852 h 5096785"/>
              <a:gd name="connsiteX181" fmla="*/ 2903609 w 12192000"/>
              <a:gd name="connsiteY181" fmla="*/ 4998457 h 5096785"/>
              <a:gd name="connsiteX182" fmla="*/ 2758830 w 12192000"/>
              <a:gd name="connsiteY182" fmla="*/ 4974760 h 5096785"/>
              <a:gd name="connsiteX183" fmla="*/ 2532669 w 12192000"/>
              <a:gd name="connsiteY183" fmla="*/ 4940573 h 5096785"/>
              <a:gd name="connsiteX184" fmla="*/ 2389931 w 12192000"/>
              <a:gd name="connsiteY184" fmla="*/ 4905785 h 5096785"/>
              <a:gd name="connsiteX185" fmla="*/ 2335186 w 12192000"/>
              <a:gd name="connsiteY185" fmla="*/ 4902957 h 5096785"/>
              <a:gd name="connsiteX186" fmla="*/ 2273393 w 12192000"/>
              <a:gd name="connsiteY186" fmla="*/ 4883565 h 5096785"/>
              <a:gd name="connsiteX187" fmla="*/ 2269523 w 12192000"/>
              <a:gd name="connsiteY187" fmla="*/ 4884442 h 5096785"/>
              <a:gd name="connsiteX188" fmla="*/ 2256015 w 12192000"/>
              <a:gd name="connsiteY188" fmla="*/ 4883014 h 5096785"/>
              <a:gd name="connsiteX189" fmla="*/ 2249731 w 12192000"/>
              <a:gd name="connsiteY189" fmla="*/ 4888778 h 5096785"/>
              <a:gd name="connsiteX190" fmla="*/ 2227629 w 12192000"/>
              <a:gd name="connsiteY190" fmla="*/ 4891047 h 5096785"/>
              <a:gd name="connsiteX191" fmla="*/ 2203460 w 12192000"/>
              <a:gd name="connsiteY191" fmla="*/ 4886696 h 5096785"/>
              <a:gd name="connsiteX192" fmla="*/ 2091528 w 12192000"/>
              <a:gd name="connsiteY192" fmla="*/ 4859155 h 5096785"/>
              <a:gd name="connsiteX193" fmla="*/ 2022901 w 12192000"/>
              <a:gd name="connsiteY193" fmla="*/ 4846594 h 5096785"/>
              <a:gd name="connsiteX194" fmla="*/ 1994227 w 12192000"/>
              <a:gd name="connsiteY194" fmla="*/ 4847973 h 5096785"/>
              <a:gd name="connsiteX195" fmla="*/ 1955936 w 12192000"/>
              <a:gd name="connsiteY195" fmla="*/ 4845765 h 5096785"/>
              <a:gd name="connsiteX196" fmla="*/ 1741924 w 12192000"/>
              <a:gd name="connsiteY196" fmla="*/ 4808054 h 5096785"/>
              <a:gd name="connsiteX197" fmla="*/ 1734410 w 12192000"/>
              <a:gd name="connsiteY197" fmla="*/ 4811675 h 5096785"/>
              <a:gd name="connsiteX198" fmla="*/ 1691423 w 12192000"/>
              <a:gd name="connsiteY198" fmla="*/ 4802777 h 5096785"/>
              <a:gd name="connsiteX199" fmla="*/ 1554504 w 12192000"/>
              <a:gd name="connsiteY199" fmla="*/ 4739985 h 5096785"/>
              <a:gd name="connsiteX200" fmla="*/ 1470119 w 12192000"/>
              <a:gd name="connsiteY200" fmla="*/ 4723470 h 5096785"/>
              <a:gd name="connsiteX201" fmla="*/ 1437967 w 12192000"/>
              <a:gd name="connsiteY201" fmla="*/ 4722710 h 5096785"/>
              <a:gd name="connsiteX202" fmla="*/ 1295869 w 12192000"/>
              <a:gd name="connsiteY202" fmla="*/ 4726175 h 5096785"/>
              <a:gd name="connsiteX203" fmla="*/ 1292949 w 12192000"/>
              <a:gd name="connsiteY203" fmla="*/ 4684615 h 5096785"/>
              <a:gd name="connsiteX204" fmla="*/ 1244908 w 12192000"/>
              <a:gd name="connsiteY204" fmla="*/ 4706993 h 5096785"/>
              <a:gd name="connsiteX205" fmla="*/ 1171266 w 12192000"/>
              <a:gd name="connsiteY205" fmla="*/ 4706535 h 5096785"/>
              <a:gd name="connsiteX206" fmla="*/ 1160868 w 12192000"/>
              <a:gd name="connsiteY206" fmla="*/ 4701936 h 5096785"/>
              <a:gd name="connsiteX207" fmla="*/ 1147599 w 12192000"/>
              <a:gd name="connsiteY207" fmla="*/ 4714833 h 5096785"/>
              <a:gd name="connsiteX208" fmla="*/ 1119603 w 12192000"/>
              <a:gd name="connsiteY208" fmla="*/ 4721303 h 5096785"/>
              <a:gd name="connsiteX209" fmla="*/ 997851 w 12192000"/>
              <a:gd name="connsiteY209" fmla="*/ 4722336 h 5096785"/>
              <a:gd name="connsiteX210" fmla="*/ 976455 w 12192000"/>
              <a:gd name="connsiteY210" fmla="*/ 4726407 h 5096785"/>
              <a:gd name="connsiteX211" fmla="*/ 949939 w 12192000"/>
              <a:gd name="connsiteY211" fmla="*/ 4719699 h 5096785"/>
              <a:gd name="connsiteX212" fmla="*/ 894148 w 12192000"/>
              <a:gd name="connsiteY212" fmla="*/ 4710406 h 5096785"/>
              <a:gd name="connsiteX213" fmla="*/ 857990 w 12192000"/>
              <a:gd name="connsiteY213" fmla="*/ 4696844 h 5096785"/>
              <a:gd name="connsiteX214" fmla="*/ 848649 w 12192000"/>
              <a:gd name="connsiteY214" fmla="*/ 4704021 h 5096785"/>
              <a:gd name="connsiteX215" fmla="*/ 826436 w 12192000"/>
              <a:gd name="connsiteY215" fmla="*/ 4707421 h 5096785"/>
              <a:gd name="connsiteX216" fmla="*/ 733052 w 12192000"/>
              <a:gd name="connsiteY216" fmla="*/ 4701884 h 5096785"/>
              <a:gd name="connsiteX217" fmla="*/ 716185 w 12192000"/>
              <a:gd name="connsiteY217" fmla="*/ 4648168 h 5096785"/>
              <a:gd name="connsiteX218" fmla="*/ 582722 w 12192000"/>
              <a:gd name="connsiteY218" fmla="*/ 4658637 h 5096785"/>
              <a:gd name="connsiteX219" fmla="*/ 581118 w 12192000"/>
              <a:gd name="connsiteY219" fmla="*/ 4654120 h 5096785"/>
              <a:gd name="connsiteX220" fmla="*/ 546453 w 12192000"/>
              <a:gd name="connsiteY220" fmla="*/ 4652542 h 5096785"/>
              <a:gd name="connsiteX221" fmla="*/ 536773 w 12192000"/>
              <a:gd name="connsiteY221" fmla="*/ 4644609 h 5096785"/>
              <a:gd name="connsiteX222" fmla="*/ 388896 w 12192000"/>
              <a:gd name="connsiteY222" fmla="*/ 4619173 h 5096785"/>
              <a:gd name="connsiteX223" fmla="*/ 366479 w 12192000"/>
              <a:gd name="connsiteY223" fmla="*/ 4618896 h 5096785"/>
              <a:gd name="connsiteX224" fmla="*/ 342781 w 12192000"/>
              <a:gd name="connsiteY224" fmla="*/ 4601239 h 5096785"/>
              <a:gd name="connsiteX225" fmla="*/ 255925 w 12192000"/>
              <a:gd name="connsiteY225" fmla="*/ 4598685 h 5096785"/>
              <a:gd name="connsiteX226" fmla="*/ 226919 w 12192000"/>
              <a:gd name="connsiteY226" fmla="*/ 4598460 h 5096785"/>
              <a:gd name="connsiteX227" fmla="*/ 213925 w 12192000"/>
              <a:gd name="connsiteY227" fmla="*/ 4597783 h 5096785"/>
              <a:gd name="connsiteX228" fmla="*/ 215196 w 12192000"/>
              <a:gd name="connsiteY228" fmla="*/ 4588576 h 5096785"/>
              <a:gd name="connsiteX229" fmla="*/ 180214 w 12192000"/>
              <a:gd name="connsiteY229" fmla="*/ 4583701 h 5096785"/>
              <a:gd name="connsiteX230" fmla="*/ 83203 w 12192000"/>
              <a:gd name="connsiteY230" fmla="*/ 4531664 h 5096785"/>
              <a:gd name="connsiteX231" fmla="*/ 4106 w 12192000"/>
              <a:gd name="connsiteY231" fmla="*/ 4517202 h 5096785"/>
              <a:gd name="connsiteX232" fmla="*/ 0 w 12192000"/>
              <a:gd name="connsiteY232" fmla="*/ 4516084 h 5096785"/>
              <a:gd name="connsiteX233" fmla="*/ 0 w 12192000"/>
              <a:gd name="connsiteY233" fmla="*/ 0 h 5096785"/>
              <a:gd name="connsiteX0" fmla="*/ 0 w 12192000"/>
              <a:gd name="connsiteY0" fmla="*/ 0 h 5238841"/>
              <a:gd name="connsiteX1" fmla="*/ 12192000 w 12192000"/>
              <a:gd name="connsiteY1" fmla="*/ 0 h 5238841"/>
              <a:gd name="connsiteX2" fmla="*/ 12192000 w 12192000"/>
              <a:gd name="connsiteY2" fmla="*/ 3809005 h 5238841"/>
              <a:gd name="connsiteX3" fmla="*/ 12142543 w 12192000"/>
              <a:gd name="connsiteY3" fmla="*/ 3817043 h 5238841"/>
              <a:gd name="connsiteX4" fmla="*/ 12109241 w 12192000"/>
              <a:gd name="connsiteY4" fmla="*/ 3824228 h 5238841"/>
              <a:gd name="connsiteX5" fmla="*/ 11668991 w 12192000"/>
              <a:gd name="connsiteY5" fmla="*/ 3788038 h 5238841"/>
              <a:gd name="connsiteX6" fmla="*/ 11476952 w 12192000"/>
              <a:gd name="connsiteY6" fmla="*/ 3866786 h 5238841"/>
              <a:gd name="connsiteX7" fmla="*/ 11336487 w 12192000"/>
              <a:gd name="connsiteY7" fmla="*/ 3971513 h 5238841"/>
              <a:gd name="connsiteX8" fmla="*/ 11214181 w 12192000"/>
              <a:gd name="connsiteY8" fmla="*/ 4004215 h 5238841"/>
              <a:gd name="connsiteX9" fmla="*/ 11042540 w 12192000"/>
              <a:gd name="connsiteY9" fmla="*/ 4002613 h 5238841"/>
              <a:gd name="connsiteX10" fmla="*/ 10833086 w 12192000"/>
              <a:gd name="connsiteY10" fmla="*/ 3997707 h 5238841"/>
              <a:gd name="connsiteX11" fmla="*/ 10599680 w 12192000"/>
              <a:gd name="connsiteY11" fmla="*/ 3982661 h 5238841"/>
              <a:gd name="connsiteX12" fmla="*/ 10519971 w 12192000"/>
              <a:gd name="connsiteY12" fmla="*/ 3975018 h 5238841"/>
              <a:gd name="connsiteX13" fmla="*/ 10217282 w 12192000"/>
              <a:gd name="connsiteY13" fmla="*/ 4020809 h 5238841"/>
              <a:gd name="connsiteX14" fmla="*/ 9936427 w 12192000"/>
              <a:gd name="connsiteY14" fmla="*/ 4137843 h 5238841"/>
              <a:gd name="connsiteX15" fmla="*/ 9800299 w 12192000"/>
              <a:gd name="connsiteY15" fmla="*/ 4186098 h 5238841"/>
              <a:gd name="connsiteX16" fmla="*/ 9707822 w 12192000"/>
              <a:gd name="connsiteY16" fmla="*/ 4189102 h 5238841"/>
              <a:gd name="connsiteX17" fmla="*/ 9543973 w 12192000"/>
              <a:gd name="connsiteY17" fmla="*/ 4245802 h 5238841"/>
              <a:gd name="connsiteX18" fmla="*/ 9528747 w 12192000"/>
              <a:gd name="connsiteY18" fmla="*/ 4251724 h 5238841"/>
              <a:gd name="connsiteX19" fmla="*/ 9436976 w 12192000"/>
              <a:gd name="connsiteY19" fmla="*/ 4269351 h 5238841"/>
              <a:gd name="connsiteX20" fmla="*/ 9371827 w 12192000"/>
              <a:gd name="connsiteY20" fmla="*/ 4303912 h 5238841"/>
              <a:gd name="connsiteX21" fmla="*/ 9260304 w 12192000"/>
              <a:gd name="connsiteY21" fmla="*/ 4328021 h 5238841"/>
              <a:gd name="connsiteX22" fmla="*/ 9148799 w 12192000"/>
              <a:gd name="connsiteY22" fmla="*/ 4348506 h 5238841"/>
              <a:gd name="connsiteX23" fmla="*/ 9107898 w 12192000"/>
              <a:gd name="connsiteY23" fmla="*/ 4354282 h 5238841"/>
              <a:gd name="connsiteX24" fmla="*/ 8990743 w 12192000"/>
              <a:gd name="connsiteY24" fmla="*/ 4382161 h 5238841"/>
              <a:gd name="connsiteX25" fmla="*/ 8979819 w 12192000"/>
              <a:gd name="connsiteY25" fmla="*/ 4366419 h 5238841"/>
              <a:gd name="connsiteX26" fmla="*/ 8936044 w 12192000"/>
              <a:gd name="connsiteY26" fmla="*/ 4370992 h 5238841"/>
              <a:gd name="connsiteX27" fmla="*/ 8897707 w 12192000"/>
              <a:gd name="connsiteY27" fmla="*/ 4392673 h 5238841"/>
              <a:gd name="connsiteX28" fmla="*/ 8845635 w 12192000"/>
              <a:gd name="connsiteY28" fmla="*/ 4404300 h 5238841"/>
              <a:gd name="connsiteX29" fmla="*/ 8814562 w 12192000"/>
              <a:gd name="connsiteY29" fmla="*/ 4411434 h 5238841"/>
              <a:gd name="connsiteX30" fmla="*/ 8726349 w 12192000"/>
              <a:gd name="connsiteY30" fmla="*/ 4416668 h 5238841"/>
              <a:gd name="connsiteX31" fmla="*/ 8566678 w 12192000"/>
              <a:gd name="connsiteY31" fmla="*/ 4391711 h 5238841"/>
              <a:gd name="connsiteX32" fmla="*/ 8521516 w 12192000"/>
              <a:gd name="connsiteY32" fmla="*/ 4393927 h 5238841"/>
              <a:gd name="connsiteX33" fmla="*/ 8515998 w 12192000"/>
              <a:gd name="connsiteY33" fmla="*/ 4399124 h 5238841"/>
              <a:gd name="connsiteX34" fmla="*/ 8449547 w 12192000"/>
              <a:gd name="connsiteY34" fmla="*/ 4383170 h 5238841"/>
              <a:gd name="connsiteX35" fmla="*/ 8360285 w 12192000"/>
              <a:gd name="connsiteY35" fmla="*/ 4398502 h 5238841"/>
              <a:gd name="connsiteX36" fmla="*/ 8256584 w 12192000"/>
              <a:gd name="connsiteY36" fmla="*/ 4423564 h 5238841"/>
              <a:gd name="connsiteX37" fmla="*/ 8229821 w 12192000"/>
              <a:gd name="connsiteY37" fmla="*/ 4431840 h 5238841"/>
              <a:gd name="connsiteX38" fmla="*/ 8158476 w 12192000"/>
              <a:gd name="connsiteY38" fmla="*/ 4436904 h 5238841"/>
              <a:gd name="connsiteX39" fmla="*/ 7993707 w 12192000"/>
              <a:gd name="connsiteY39" fmla="*/ 4447962 h 5238841"/>
              <a:gd name="connsiteX40" fmla="*/ 7990346 w 12192000"/>
              <a:gd name="connsiteY40" fmla="*/ 4454853 h 5238841"/>
              <a:gd name="connsiteX41" fmla="*/ 7976786 w 12192000"/>
              <a:gd name="connsiteY41" fmla="*/ 4456820 h 5238841"/>
              <a:gd name="connsiteX42" fmla="*/ 7973491 w 12192000"/>
              <a:gd name="connsiteY42" fmla="*/ 4458577 h 5238841"/>
              <a:gd name="connsiteX43" fmla="*/ 7954281 w 12192000"/>
              <a:gd name="connsiteY43" fmla="*/ 4467421 h 5238841"/>
              <a:gd name="connsiteX44" fmla="*/ 7905540 w 12192000"/>
              <a:gd name="connsiteY44" fmla="*/ 4455628 h 5238841"/>
              <a:gd name="connsiteX45" fmla="*/ 7851932 w 12192000"/>
              <a:gd name="connsiteY45" fmla="*/ 4466353 h 5238841"/>
              <a:gd name="connsiteX46" fmla="*/ 7639078 w 12192000"/>
              <a:gd name="connsiteY46" fmla="*/ 4467635 h 5238841"/>
              <a:gd name="connsiteX47" fmla="*/ 7612359 w 12192000"/>
              <a:gd name="connsiteY47" fmla="*/ 4492789 h 5238841"/>
              <a:gd name="connsiteX48" fmla="*/ 7527328 w 12192000"/>
              <a:gd name="connsiteY48" fmla="*/ 4502199 h 5238841"/>
              <a:gd name="connsiteX49" fmla="*/ 7388717 w 12192000"/>
              <a:gd name="connsiteY49" fmla="*/ 4470799 h 5238841"/>
              <a:gd name="connsiteX50" fmla="*/ 7231898 w 12192000"/>
              <a:gd name="connsiteY50" fmla="*/ 4486028 h 5238841"/>
              <a:gd name="connsiteX51" fmla="*/ 7218425 w 12192000"/>
              <a:gd name="connsiteY51" fmla="*/ 4477288 h 5238841"/>
              <a:gd name="connsiteX52" fmla="*/ 7202795 w 12192000"/>
              <a:gd name="connsiteY52" fmla="*/ 4472972 h 5238841"/>
              <a:gd name="connsiteX53" fmla="*/ 7200744 w 12192000"/>
              <a:gd name="connsiteY53" fmla="*/ 4474099 h 5238841"/>
              <a:gd name="connsiteX54" fmla="*/ 7182163 w 12192000"/>
              <a:gd name="connsiteY54" fmla="*/ 4474005 h 5238841"/>
              <a:gd name="connsiteX55" fmla="*/ 7178368 w 12192000"/>
              <a:gd name="connsiteY55" fmla="*/ 4470673 h 5238841"/>
              <a:gd name="connsiteX56" fmla="*/ 7165705 w 12192000"/>
              <a:gd name="connsiteY56" fmla="*/ 4469569 h 5238841"/>
              <a:gd name="connsiteX57" fmla="*/ 7140991 w 12192000"/>
              <a:gd name="connsiteY57" fmla="*/ 4464599 h 5238841"/>
              <a:gd name="connsiteX58" fmla="*/ 7136152 w 12192000"/>
              <a:gd name="connsiteY58" fmla="*/ 4466292 h 5238841"/>
              <a:gd name="connsiteX59" fmla="*/ 7098544 w 12192000"/>
              <a:gd name="connsiteY59" fmla="*/ 4462879 h 5238841"/>
              <a:gd name="connsiteX60" fmla="*/ 7097922 w 12192000"/>
              <a:gd name="connsiteY60" fmla="*/ 4464077 h 5238841"/>
              <a:gd name="connsiteX61" fmla="*/ 7086877 w 12192000"/>
              <a:gd name="connsiteY61" fmla="*/ 4468554 h 5238841"/>
              <a:gd name="connsiteX62" fmla="*/ 7065999 w 12192000"/>
              <a:gd name="connsiteY62" fmla="*/ 4474270 h 5238841"/>
              <a:gd name="connsiteX63" fmla="*/ 7016598 w 12192000"/>
              <a:gd name="connsiteY63" fmla="*/ 4502855 h 5238841"/>
              <a:gd name="connsiteX64" fmla="*/ 6977375 w 12192000"/>
              <a:gd name="connsiteY64" fmla="*/ 4499434 h 5238841"/>
              <a:gd name="connsiteX65" fmla="*/ 6969409 w 12192000"/>
              <a:gd name="connsiteY65" fmla="*/ 4499424 h 5238841"/>
              <a:gd name="connsiteX66" fmla="*/ 6969218 w 12192000"/>
              <a:gd name="connsiteY66" fmla="*/ 4499704 h 5238841"/>
              <a:gd name="connsiteX67" fmla="*/ 6960755 w 12192000"/>
              <a:gd name="connsiteY67" fmla="*/ 4500249 h 5238841"/>
              <a:gd name="connsiteX68" fmla="*/ 6954882 w 12192000"/>
              <a:gd name="connsiteY68" fmla="*/ 4499405 h 5238841"/>
              <a:gd name="connsiteX69" fmla="*/ 6939428 w 12192000"/>
              <a:gd name="connsiteY69" fmla="*/ 4499385 h 5238841"/>
              <a:gd name="connsiteX70" fmla="*/ 6933902 w 12192000"/>
              <a:gd name="connsiteY70" fmla="*/ 4501239 h 5238841"/>
              <a:gd name="connsiteX71" fmla="*/ 6891244 w 12192000"/>
              <a:gd name="connsiteY71" fmla="*/ 4536371 h 5238841"/>
              <a:gd name="connsiteX72" fmla="*/ 6794496 w 12192000"/>
              <a:gd name="connsiteY72" fmla="*/ 4567924 h 5238841"/>
              <a:gd name="connsiteX73" fmla="*/ 6574528 w 12192000"/>
              <a:gd name="connsiteY73" fmla="*/ 4641155 h 5238841"/>
              <a:gd name="connsiteX74" fmla="*/ 6573036 w 12192000"/>
              <a:gd name="connsiteY74" fmla="*/ 4641049 h 5238841"/>
              <a:gd name="connsiteX75" fmla="*/ 6571920 w 12192000"/>
              <a:gd name="connsiteY75" fmla="*/ 4644739 h 5238841"/>
              <a:gd name="connsiteX76" fmla="*/ 6552021 w 12192000"/>
              <a:gd name="connsiteY76" fmla="*/ 4650379 h 5238841"/>
              <a:gd name="connsiteX77" fmla="*/ 6545925 w 12192000"/>
              <a:gd name="connsiteY77" fmla="*/ 4650675 h 5238841"/>
              <a:gd name="connsiteX78" fmla="*/ 6537822 w 12192000"/>
              <a:gd name="connsiteY78" fmla="*/ 4652769 h 5238841"/>
              <a:gd name="connsiteX79" fmla="*/ 6537743 w 12192000"/>
              <a:gd name="connsiteY79" fmla="*/ 4653068 h 5238841"/>
              <a:gd name="connsiteX80" fmla="*/ 6490057 w 12192000"/>
              <a:gd name="connsiteY80" fmla="*/ 4658624 h 5238841"/>
              <a:gd name="connsiteX81" fmla="*/ 6386800 w 12192000"/>
              <a:gd name="connsiteY81" fmla="*/ 4715431 h 5238841"/>
              <a:gd name="connsiteX82" fmla="*/ 6382703 w 12192000"/>
              <a:gd name="connsiteY82" fmla="*/ 4717930 h 5238841"/>
              <a:gd name="connsiteX83" fmla="*/ 6356495 w 12192000"/>
              <a:gd name="connsiteY83" fmla="*/ 4717843 h 5238841"/>
              <a:gd name="connsiteX84" fmla="*/ 6343628 w 12192000"/>
              <a:gd name="connsiteY84" fmla="*/ 4719161 h 5238841"/>
              <a:gd name="connsiteX85" fmla="*/ 6338605 w 12192000"/>
              <a:gd name="connsiteY85" fmla="*/ 4716723 h 5238841"/>
              <a:gd name="connsiteX86" fmla="*/ 6320318 w 12192000"/>
              <a:gd name="connsiteY86" fmla="*/ 4720095 h 5238841"/>
              <a:gd name="connsiteX87" fmla="*/ 6318742 w 12192000"/>
              <a:gd name="connsiteY87" fmla="*/ 4721541 h 5238841"/>
              <a:gd name="connsiteX88" fmla="*/ 6301708 w 12192000"/>
              <a:gd name="connsiteY88" fmla="*/ 4720380 h 5238841"/>
              <a:gd name="connsiteX89" fmla="*/ 6285082 w 12192000"/>
              <a:gd name="connsiteY89" fmla="*/ 4714639 h 5238841"/>
              <a:gd name="connsiteX90" fmla="*/ 6136936 w 12192000"/>
              <a:gd name="connsiteY90" fmla="*/ 4758246 h 5238841"/>
              <a:gd name="connsiteX91" fmla="*/ 5988578 w 12192000"/>
              <a:gd name="connsiteY91" fmla="*/ 4754427 h 5238841"/>
              <a:gd name="connsiteX92" fmla="*/ 5908701 w 12192000"/>
              <a:gd name="connsiteY92" fmla="*/ 4779160 h 5238841"/>
              <a:gd name="connsiteX93" fmla="*/ 5892219 w 12192000"/>
              <a:gd name="connsiteY93" fmla="*/ 4807892 h 5238841"/>
              <a:gd name="connsiteX94" fmla="*/ 5683612 w 12192000"/>
              <a:gd name="connsiteY94" fmla="*/ 4848770 h 5238841"/>
              <a:gd name="connsiteX95" fmla="*/ 5635111 w 12192000"/>
              <a:gd name="connsiteY95" fmla="*/ 4868888 h 5238841"/>
              <a:gd name="connsiteX96" fmla="*/ 5582652 w 12192000"/>
              <a:gd name="connsiteY96" fmla="*/ 4866836 h 5238841"/>
              <a:gd name="connsiteX97" fmla="*/ 5567213 w 12192000"/>
              <a:gd name="connsiteY97" fmla="*/ 4878769 h 5238841"/>
              <a:gd name="connsiteX98" fmla="*/ 5564659 w 12192000"/>
              <a:gd name="connsiteY98" fmla="*/ 4881042 h 5238841"/>
              <a:gd name="connsiteX99" fmla="*/ 5552102 w 12192000"/>
              <a:gd name="connsiteY99" fmla="*/ 4885426 h 5238841"/>
              <a:gd name="connsiteX100" fmla="*/ 5551475 w 12192000"/>
              <a:gd name="connsiteY100" fmla="*/ 4892560 h 5238841"/>
              <a:gd name="connsiteX101" fmla="*/ 5534664 w 12192000"/>
              <a:gd name="connsiteY101" fmla="*/ 4903385 h 5238841"/>
              <a:gd name="connsiteX102" fmla="*/ 5510737 w 12192000"/>
              <a:gd name="connsiteY102" fmla="*/ 4909807 h 5238841"/>
              <a:gd name="connsiteX103" fmla="*/ 5393901 w 12192000"/>
              <a:gd name="connsiteY103" fmla="*/ 4933709 h 5238841"/>
              <a:gd name="connsiteX104" fmla="*/ 5325782 w 12192000"/>
              <a:gd name="connsiteY104" fmla="*/ 4951789 h 5238841"/>
              <a:gd name="connsiteX105" fmla="*/ 5302703 w 12192000"/>
              <a:gd name="connsiteY105" fmla="*/ 4964590 h 5238841"/>
              <a:gd name="connsiteX106" fmla="*/ 5268591 w 12192000"/>
              <a:gd name="connsiteY106" fmla="*/ 4978479 h 5238841"/>
              <a:gd name="connsiteX107" fmla="*/ 5210559 w 12192000"/>
              <a:gd name="connsiteY107" fmla="*/ 5007585 h 5238841"/>
              <a:gd name="connsiteX108" fmla="*/ 5177597 w 12192000"/>
              <a:gd name="connsiteY108" fmla="*/ 5015926 h 5238841"/>
              <a:gd name="connsiteX109" fmla="*/ 5160569 w 12192000"/>
              <a:gd name="connsiteY109" fmla="*/ 5025681 h 5238841"/>
              <a:gd name="connsiteX110" fmla="*/ 5152748 w 12192000"/>
              <a:gd name="connsiteY110" fmla="*/ 5026569 h 5238841"/>
              <a:gd name="connsiteX111" fmla="*/ 5127678 w 12192000"/>
              <a:gd name="connsiteY111" fmla="*/ 5032947 h 5238841"/>
              <a:gd name="connsiteX112" fmla="*/ 5113147 w 12192000"/>
              <a:gd name="connsiteY112" fmla="*/ 5035818 h 5238841"/>
              <a:gd name="connsiteX113" fmla="*/ 5107301 w 12192000"/>
              <a:gd name="connsiteY113" fmla="*/ 5036672 h 5238841"/>
              <a:gd name="connsiteX114" fmla="*/ 5093215 w 12192000"/>
              <a:gd name="connsiteY114" fmla="*/ 5032880 h 5238841"/>
              <a:gd name="connsiteX115" fmla="*/ 5077058 w 12192000"/>
              <a:gd name="connsiteY115" fmla="*/ 5038681 h 5238841"/>
              <a:gd name="connsiteX116" fmla="*/ 5057349 w 12192000"/>
              <a:gd name="connsiteY116" fmla="*/ 5036015 h 5238841"/>
              <a:gd name="connsiteX117" fmla="*/ 5053945 w 12192000"/>
              <a:gd name="connsiteY117" fmla="*/ 5041952 h 5238841"/>
              <a:gd name="connsiteX118" fmla="*/ 5040021 w 12192000"/>
              <a:gd name="connsiteY118" fmla="*/ 5050052 h 5238841"/>
              <a:gd name="connsiteX119" fmla="*/ 5025913 w 12192000"/>
              <a:gd name="connsiteY119" fmla="*/ 5046535 h 5238841"/>
              <a:gd name="connsiteX120" fmla="*/ 4998218 w 12192000"/>
              <a:gd name="connsiteY120" fmla="*/ 5048065 h 5238841"/>
              <a:gd name="connsiteX121" fmla="*/ 4991008 w 12192000"/>
              <a:gd name="connsiteY121" fmla="*/ 5050439 h 5238841"/>
              <a:gd name="connsiteX122" fmla="*/ 4963503 w 12192000"/>
              <a:gd name="connsiteY122" fmla="*/ 5047575 h 5238841"/>
              <a:gd name="connsiteX123" fmla="*/ 4921053 w 12192000"/>
              <a:gd name="connsiteY123" fmla="*/ 5048925 h 5238841"/>
              <a:gd name="connsiteX124" fmla="*/ 4873420 w 12192000"/>
              <a:gd name="connsiteY124" fmla="*/ 5054929 h 5238841"/>
              <a:gd name="connsiteX125" fmla="*/ 4858825 w 12192000"/>
              <a:gd name="connsiteY125" fmla="*/ 5051329 h 5238841"/>
              <a:gd name="connsiteX126" fmla="*/ 4769340 w 12192000"/>
              <a:gd name="connsiteY126" fmla="*/ 5053090 h 5238841"/>
              <a:gd name="connsiteX127" fmla="*/ 4744152 w 12192000"/>
              <a:gd name="connsiteY127" fmla="*/ 5053391 h 5238841"/>
              <a:gd name="connsiteX128" fmla="*/ 4723556 w 12192000"/>
              <a:gd name="connsiteY128" fmla="*/ 5059633 h 5238841"/>
              <a:gd name="connsiteX129" fmla="*/ 4719699 w 12192000"/>
              <a:gd name="connsiteY129" fmla="*/ 5066298 h 5238841"/>
              <a:gd name="connsiteX130" fmla="*/ 4706016 w 12192000"/>
              <a:gd name="connsiteY130" fmla="*/ 5067422 h 5238841"/>
              <a:gd name="connsiteX131" fmla="*/ 4702593 w 12192000"/>
              <a:gd name="connsiteY131" fmla="*/ 5068973 h 5238841"/>
              <a:gd name="connsiteX132" fmla="*/ 4682766 w 12192000"/>
              <a:gd name="connsiteY132" fmla="*/ 5076609 h 5238841"/>
              <a:gd name="connsiteX133" fmla="*/ 4634960 w 12192000"/>
              <a:gd name="connsiteY133" fmla="*/ 5061852 h 5238841"/>
              <a:gd name="connsiteX134" fmla="*/ 4580645 w 12192000"/>
              <a:gd name="connsiteY134" fmla="*/ 5069246 h 5238841"/>
              <a:gd name="connsiteX135" fmla="*/ 4368005 w 12192000"/>
              <a:gd name="connsiteY135" fmla="*/ 5057426 h 5238841"/>
              <a:gd name="connsiteX136" fmla="*/ 4339489 w 12192000"/>
              <a:gd name="connsiteY136" fmla="*/ 5080858 h 5238841"/>
              <a:gd name="connsiteX137" fmla="*/ 4253895 w 12192000"/>
              <a:gd name="connsiteY137" fmla="*/ 5085008 h 5238841"/>
              <a:gd name="connsiteX138" fmla="*/ 3947260 w 12192000"/>
              <a:gd name="connsiteY138" fmla="*/ 5041167 h 5238841"/>
              <a:gd name="connsiteX139" fmla="*/ 3931969 w 12192000"/>
              <a:gd name="connsiteY139" fmla="*/ 5035902 h 5238841"/>
              <a:gd name="connsiteX140" fmla="*/ 3929836 w 12192000"/>
              <a:gd name="connsiteY140" fmla="*/ 5036901 h 5238841"/>
              <a:gd name="connsiteX141" fmla="*/ 3911296 w 12192000"/>
              <a:gd name="connsiteY141" fmla="*/ 5035663 h 5238841"/>
              <a:gd name="connsiteX142" fmla="*/ 3955454 w 12192000"/>
              <a:gd name="connsiteY142" fmla="*/ 5238841 h 5238841"/>
              <a:gd name="connsiteX143" fmla="*/ 3895182 w 12192000"/>
              <a:gd name="connsiteY143" fmla="*/ 5030229 h 5238841"/>
              <a:gd name="connsiteX144" fmla="*/ 3870866 w 12192000"/>
              <a:gd name="connsiteY144" fmla="*/ 5023753 h 5238841"/>
              <a:gd name="connsiteX145" fmla="*/ 3865913 w 12192000"/>
              <a:gd name="connsiteY145" fmla="*/ 5025143 h 5238841"/>
              <a:gd name="connsiteX146" fmla="*/ 3828606 w 12192000"/>
              <a:gd name="connsiteY146" fmla="*/ 5019426 h 5238841"/>
              <a:gd name="connsiteX147" fmla="*/ 3827901 w 12192000"/>
              <a:gd name="connsiteY147" fmla="*/ 5020583 h 5238841"/>
              <a:gd name="connsiteX148" fmla="*/ 3816543 w 12192000"/>
              <a:gd name="connsiteY148" fmla="*/ 5024366 h 5238841"/>
              <a:gd name="connsiteX149" fmla="*/ 3795278 w 12192000"/>
              <a:gd name="connsiteY149" fmla="*/ 5028779 h 5238841"/>
              <a:gd name="connsiteX150" fmla="*/ 3743858 w 12192000"/>
              <a:gd name="connsiteY150" fmla="*/ 5054237 h 5238841"/>
              <a:gd name="connsiteX151" fmla="*/ 3704945 w 12192000"/>
              <a:gd name="connsiteY151" fmla="*/ 5048413 h 5238841"/>
              <a:gd name="connsiteX152" fmla="*/ 3696992 w 12192000"/>
              <a:gd name="connsiteY152" fmla="*/ 5047914 h 5238841"/>
              <a:gd name="connsiteX153" fmla="*/ 3696780 w 12192000"/>
              <a:gd name="connsiteY153" fmla="*/ 5048181 h 5238841"/>
              <a:gd name="connsiteX154" fmla="*/ 3688290 w 12192000"/>
              <a:gd name="connsiteY154" fmla="*/ 5048204 h 5238841"/>
              <a:gd name="connsiteX155" fmla="*/ 3682486 w 12192000"/>
              <a:gd name="connsiteY155" fmla="*/ 5047000 h 5238841"/>
              <a:gd name="connsiteX156" fmla="*/ 3667056 w 12192000"/>
              <a:gd name="connsiteY156" fmla="*/ 5046030 h 5238841"/>
              <a:gd name="connsiteX157" fmla="*/ 3661403 w 12192000"/>
              <a:gd name="connsiteY157" fmla="*/ 5047537 h 5238841"/>
              <a:gd name="connsiteX158" fmla="*/ 3658673 w 12192000"/>
              <a:gd name="connsiteY158" fmla="*/ 5050790 h 5238841"/>
              <a:gd name="connsiteX159" fmla="*/ 3657333 w 12192000"/>
              <a:gd name="connsiteY159" fmla="*/ 5050325 h 5238841"/>
              <a:gd name="connsiteX160" fmla="*/ 3626778 w 12192000"/>
              <a:gd name="connsiteY160" fmla="*/ 5057882 h 5238841"/>
              <a:gd name="connsiteX161" fmla="*/ 3560067 w 12192000"/>
              <a:gd name="connsiteY161" fmla="*/ 5064266 h 5238841"/>
              <a:gd name="connsiteX162" fmla="*/ 3522641 w 12192000"/>
              <a:gd name="connsiteY162" fmla="*/ 5063654 h 5238841"/>
              <a:gd name="connsiteX163" fmla="*/ 3419275 w 12192000"/>
              <a:gd name="connsiteY163" fmla="*/ 5066646 h 5238841"/>
              <a:gd name="connsiteX164" fmla="*/ 3314869 w 12192000"/>
              <a:gd name="connsiteY164" fmla="*/ 5073197 h 5238841"/>
              <a:gd name="connsiteX165" fmla="*/ 3259088 w 12192000"/>
              <a:gd name="connsiteY165" fmla="*/ 5096363 h 5238841"/>
              <a:gd name="connsiteX166" fmla="*/ 3253104 w 12192000"/>
              <a:gd name="connsiteY166" fmla="*/ 5096785 h 5238841"/>
              <a:gd name="connsiteX167" fmla="*/ 3238751 w 12192000"/>
              <a:gd name="connsiteY167" fmla="*/ 5092996 h 5238841"/>
              <a:gd name="connsiteX168" fmla="*/ 3233681 w 12192000"/>
              <a:gd name="connsiteY168" fmla="*/ 5090758 h 5238841"/>
              <a:gd name="connsiteX169" fmla="*/ 3225562 w 12192000"/>
              <a:gd name="connsiteY169" fmla="*/ 5089215 h 5238841"/>
              <a:gd name="connsiteX170" fmla="*/ 3225260 w 12192000"/>
              <a:gd name="connsiteY170" fmla="*/ 5089437 h 5238841"/>
              <a:gd name="connsiteX171" fmla="*/ 3217859 w 12192000"/>
              <a:gd name="connsiteY171" fmla="*/ 5087484 h 5238841"/>
              <a:gd name="connsiteX172" fmla="*/ 3182980 w 12192000"/>
              <a:gd name="connsiteY172" fmla="*/ 5074650 h 5238841"/>
              <a:gd name="connsiteX173" fmla="*/ 3055081 w 12192000"/>
              <a:gd name="connsiteY173" fmla="*/ 5080424 h 5238841"/>
              <a:gd name="connsiteX174" fmla="*/ 3049807 w 12192000"/>
              <a:gd name="connsiteY174" fmla="*/ 5080860 h 5238841"/>
              <a:gd name="connsiteX175" fmla="*/ 3029122 w 12192000"/>
              <a:gd name="connsiteY175" fmla="*/ 5070085 h 5238841"/>
              <a:gd name="connsiteX176" fmla="*/ 3017862 w 12192000"/>
              <a:gd name="connsiteY176" fmla="*/ 5065942 h 5238841"/>
              <a:gd name="connsiteX177" fmla="*/ 3015868 w 12192000"/>
              <a:gd name="connsiteY177" fmla="*/ 5061832 h 5238841"/>
              <a:gd name="connsiteX178" fmla="*/ 2998644 w 12192000"/>
              <a:gd name="connsiteY178" fmla="*/ 5057210 h 5238841"/>
              <a:gd name="connsiteX179" fmla="*/ 2996219 w 12192000"/>
              <a:gd name="connsiteY179" fmla="*/ 5057788 h 5238841"/>
              <a:gd name="connsiteX180" fmla="*/ 2983676 w 12192000"/>
              <a:gd name="connsiteY180" fmla="*/ 5049852 h 5238841"/>
              <a:gd name="connsiteX181" fmla="*/ 2903609 w 12192000"/>
              <a:gd name="connsiteY181" fmla="*/ 4998457 h 5238841"/>
              <a:gd name="connsiteX182" fmla="*/ 2758830 w 12192000"/>
              <a:gd name="connsiteY182" fmla="*/ 4974760 h 5238841"/>
              <a:gd name="connsiteX183" fmla="*/ 2532669 w 12192000"/>
              <a:gd name="connsiteY183" fmla="*/ 4940573 h 5238841"/>
              <a:gd name="connsiteX184" fmla="*/ 2389931 w 12192000"/>
              <a:gd name="connsiteY184" fmla="*/ 4905785 h 5238841"/>
              <a:gd name="connsiteX185" fmla="*/ 2335186 w 12192000"/>
              <a:gd name="connsiteY185" fmla="*/ 4902957 h 5238841"/>
              <a:gd name="connsiteX186" fmla="*/ 2273393 w 12192000"/>
              <a:gd name="connsiteY186" fmla="*/ 4883565 h 5238841"/>
              <a:gd name="connsiteX187" fmla="*/ 2269523 w 12192000"/>
              <a:gd name="connsiteY187" fmla="*/ 4884442 h 5238841"/>
              <a:gd name="connsiteX188" fmla="*/ 2256015 w 12192000"/>
              <a:gd name="connsiteY188" fmla="*/ 4883014 h 5238841"/>
              <a:gd name="connsiteX189" fmla="*/ 2249731 w 12192000"/>
              <a:gd name="connsiteY189" fmla="*/ 4888778 h 5238841"/>
              <a:gd name="connsiteX190" fmla="*/ 2227629 w 12192000"/>
              <a:gd name="connsiteY190" fmla="*/ 4891047 h 5238841"/>
              <a:gd name="connsiteX191" fmla="*/ 2203460 w 12192000"/>
              <a:gd name="connsiteY191" fmla="*/ 4886696 h 5238841"/>
              <a:gd name="connsiteX192" fmla="*/ 2091528 w 12192000"/>
              <a:gd name="connsiteY192" fmla="*/ 4859155 h 5238841"/>
              <a:gd name="connsiteX193" fmla="*/ 2022901 w 12192000"/>
              <a:gd name="connsiteY193" fmla="*/ 4846594 h 5238841"/>
              <a:gd name="connsiteX194" fmla="*/ 1994227 w 12192000"/>
              <a:gd name="connsiteY194" fmla="*/ 4847973 h 5238841"/>
              <a:gd name="connsiteX195" fmla="*/ 1955936 w 12192000"/>
              <a:gd name="connsiteY195" fmla="*/ 4845765 h 5238841"/>
              <a:gd name="connsiteX196" fmla="*/ 1741924 w 12192000"/>
              <a:gd name="connsiteY196" fmla="*/ 4808054 h 5238841"/>
              <a:gd name="connsiteX197" fmla="*/ 1734410 w 12192000"/>
              <a:gd name="connsiteY197" fmla="*/ 4811675 h 5238841"/>
              <a:gd name="connsiteX198" fmla="*/ 1691423 w 12192000"/>
              <a:gd name="connsiteY198" fmla="*/ 4802777 h 5238841"/>
              <a:gd name="connsiteX199" fmla="*/ 1554504 w 12192000"/>
              <a:gd name="connsiteY199" fmla="*/ 4739985 h 5238841"/>
              <a:gd name="connsiteX200" fmla="*/ 1470119 w 12192000"/>
              <a:gd name="connsiteY200" fmla="*/ 4723470 h 5238841"/>
              <a:gd name="connsiteX201" fmla="*/ 1437967 w 12192000"/>
              <a:gd name="connsiteY201" fmla="*/ 4722710 h 5238841"/>
              <a:gd name="connsiteX202" fmla="*/ 1295869 w 12192000"/>
              <a:gd name="connsiteY202" fmla="*/ 4726175 h 5238841"/>
              <a:gd name="connsiteX203" fmla="*/ 1292949 w 12192000"/>
              <a:gd name="connsiteY203" fmla="*/ 4684615 h 5238841"/>
              <a:gd name="connsiteX204" fmla="*/ 1244908 w 12192000"/>
              <a:gd name="connsiteY204" fmla="*/ 4706993 h 5238841"/>
              <a:gd name="connsiteX205" fmla="*/ 1171266 w 12192000"/>
              <a:gd name="connsiteY205" fmla="*/ 4706535 h 5238841"/>
              <a:gd name="connsiteX206" fmla="*/ 1160868 w 12192000"/>
              <a:gd name="connsiteY206" fmla="*/ 4701936 h 5238841"/>
              <a:gd name="connsiteX207" fmla="*/ 1147599 w 12192000"/>
              <a:gd name="connsiteY207" fmla="*/ 4714833 h 5238841"/>
              <a:gd name="connsiteX208" fmla="*/ 1119603 w 12192000"/>
              <a:gd name="connsiteY208" fmla="*/ 4721303 h 5238841"/>
              <a:gd name="connsiteX209" fmla="*/ 997851 w 12192000"/>
              <a:gd name="connsiteY209" fmla="*/ 4722336 h 5238841"/>
              <a:gd name="connsiteX210" fmla="*/ 976455 w 12192000"/>
              <a:gd name="connsiteY210" fmla="*/ 4726407 h 5238841"/>
              <a:gd name="connsiteX211" fmla="*/ 949939 w 12192000"/>
              <a:gd name="connsiteY211" fmla="*/ 4719699 h 5238841"/>
              <a:gd name="connsiteX212" fmla="*/ 894148 w 12192000"/>
              <a:gd name="connsiteY212" fmla="*/ 4710406 h 5238841"/>
              <a:gd name="connsiteX213" fmla="*/ 857990 w 12192000"/>
              <a:gd name="connsiteY213" fmla="*/ 4696844 h 5238841"/>
              <a:gd name="connsiteX214" fmla="*/ 848649 w 12192000"/>
              <a:gd name="connsiteY214" fmla="*/ 4704021 h 5238841"/>
              <a:gd name="connsiteX215" fmla="*/ 826436 w 12192000"/>
              <a:gd name="connsiteY215" fmla="*/ 4707421 h 5238841"/>
              <a:gd name="connsiteX216" fmla="*/ 733052 w 12192000"/>
              <a:gd name="connsiteY216" fmla="*/ 4701884 h 5238841"/>
              <a:gd name="connsiteX217" fmla="*/ 716185 w 12192000"/>
              <a:gd name="connsiteY217" fmla="*/ 4648168 h 5238841"/>
              <a:gd name="connsiteX218" fmla="*/ 582722 w 12192000"/>
              <a:gd name="connsiteY218" fmla="*/ 4658637 h 5238841"/>
              <a:gd name="connsiteX219" fmla="*/ 581118 w 12192000"/>
              <a:gd name="connsiteY219" fmla="*/ 4654120 h 5238841"/>
              <a:gd name="connsiteX220" fmla="*/ 546453 w 12192000"/>
              <a:gd name="connsiteY220" fmla="*/ 4652542 h 5238841"/>
              <a:gd name="connsiteX221" fmla="*/ 536773 w 12192000"/>
              <a:gd name="connsiteY221" fmla="*/ 4644609 h 5238841"/>
              <a:gd name="connsiteX222" fmla="*/ 388896 w 12192000"/>
              <a:gd name="connsiteY222" fmla="*/ 4619173 h 5238841"/>
              <a:gd name="connsiteX223" fmla="*/ 366479 w 12192000"/>
              <a:gd name="connsiteY223" fmla="*/ 4618896 h 5238841"/>
              <a:gd name="connsiteX224" fmla="*/ 342781 w 12192000"/>
              <a:gd name="connsiteY224" fmla="*/ 4601239 h 5238841"/>
              <a:gd name="connsiteX225" fmla="*/ 255925 w 12192000"/>
              <a:gd name="connsiteY225" fmla="*/ 4598685 h 5238841"/>
              <a:gd name="connsiteX226" fmla="*/ 226919 w 12192000"/>
              <a:gd name="connsiteY226" fmla="*/ 4598460 h 5238841"/>
              <a:gd name="connsiteX227" fmla="*/ 213925 w 12192000"/>
              <a:gd name="connsiteY227" fmla="*/ 4597783 h 5238841"/>
              <a:gd name="connsiteX228" fmla="*/ 215196 w 12192000"/>
              <a:gd name="connsiteY228" fmla="*/ 4588576 h 5238841"/>
              <a:gd name="connsiteX229" fmla="*/ 180214 w 12192000"/>
              <a:gd name="connsiteY229" fmla="*/ 4583701 h 5238841"/>
              <a:gd name="connsiteX230" fmla="*/ 83203 w 12192000"/>
              <a:gd name="connsiteY230" fmla="*/ 4531664 h 5238841"/>
              <a:gd name="connsiteX231" fmla="*/ 4106 w 12192000"/>
              <a:gd name="connsiteY231" fmla="*/ 4517202 h 5238841"/>
              <a:gd name="connsiteX232" fmla="*/ 0 w 12192000"/>
              <a:gd name="connsiteY232" fmla="*/ 4516084 h 5238841"/>
              <a:gd name="connsiteX233" fmla="*/ 0 w 12192000"/>
              <a:gd name="connsiteY233" fmla="*/ 0 h 5238841"/>
              <a:gd name="connsiteX0" fmla="*/ 0 w 12192000"/>
              <a:gd name="connsiteY0" fmla="*/ 0 h 5238841"/>
              <a:gd name="connsiteX1" fmla="*/ 12192000 w 12192000"/>
              <a:gd name="connsiteY1" fmla="*/ 0 h 5238841"/>
              <a:gd name="connsiteX2" fmla="*/ 12192000 w 12192000"/>
              <a:gd name="connsiteY2" fmla="*/ 3809005 h 5238841"/>
              <a:gd name="connsiteX3" fmla="*/ 12142543 w 12192000"/>
              <a:gd name="connsiteY3" fmla="*/ 3817043 h 5238841"/>
              <a:gd name="connsiteX4" fmla="*/ 12109241 w 12192000"/>
              <a:gd name="connsiteY4" fmla="*/ 3824228 h 5238841"/>
              <a:gd name="connsiteX5" fmla="*/ 11668991 w 12192000"/>
              <a:gd name="connsiteY5" fmla="*/ 3788038 h 5238841"/>
              <a:gd name="connsiteX6" fmla="*/ 11476952 w 12192000"/>
              <a:gd name="connsiteY6" fmla="*/ 3866786 h 5238841"/>
              <a:gd name="connsiteX7" fmla="*/ 11336487 w 12192000"/>
              <a:gd name="connsiteY7" fmla="*/ 3971513 h 5238841"/>
              <a:gd name="connsiteX8" fmla="*/ 11214181 w 12192000"/>
              <a:gd name="connsiteY8" fmla="*/ 4004215 h 5238841"/>
              <a:gd name="connsiteX9" fmla="*/ 11042540 w 12192000"/>
              <a:gd name="connsiteY9" fmla="*/ 4002613 h 5238841"/>
              <a:gd name="connsiteX10" fmla="*/ 10833086 w 12192000"/>
              <a:gd name="connsiteY10" fmla="*/ 3997707 h 5238841"/>
              <a:gd name="connsiteX11" fmla="*/ 10599680 w 12192000"/>
              <a:gd name="connsiteY11" fmla="*/ 3982661 h 5238841"/>
              <a:gd name="connsiteX12" fmla="*/ 10519971 w 12192000"/>
              <a:gd name="connsiteY12" fmla="*/ 3975018 h 5238841"/>
              <a:gd name="connsiteX13" fmla="*/ 10217282 w 12192000"/>
              <a:gd name="connsiteY13" fmla="*/ 4020809 h 5238841"/>
              <a:gd name="connsiteX14" fmla="*/ 9936427 w 12192000"/>
              <a:gd name="connsiteY14" fmla="*/ 4137843 h 5238841"/>
              <a:gd name="connsiteX15" fmla="*/ 9800299 w 12192000"/>
              <a:gd name="connsiteY15" fmla="*/ 4186098 h 5238841"/>
              <a:gd name="connsiteX16" fmla="*/ 9707822 w 12192000"/>
              <a:gd name="connsiteY16" fmla="*/ 4189102 h 5238841"/>
              <a:gd name="connsiteX17" fmla="*/ 9543973 w 12192000"/>
              <a:gd name="connsiteY17" fmla="*/ 4245802 h 5238841"/>
              <a:gd name="connsiteX18" fmla="*/ 9528747 w 12192000"/>
              <a:gd name="connsiteY18" fmla="*/ 4251724 h 5238841"/>
              <a:gd name="connsiteX19" fmla="*/ 9436976 w 12192000"/>
              <a:gd name="connsiteY19" fmla="*/ 4269351 h 5238841"/>
              <a:gd name="connsiteX20" fmla="*/ 9371827 w 12192000"/>
              <a:gd name="connsiteY20" fmla="*/ 4303912 h 5238841"/>
              <a:gd name="connsiteX21" fmla="*/ 9260304 w 12192000"/>
              <a:gd name="connsiteY21" fmla="*/ 4328021 h 5238841"/>
              <a:gd name="connsiteX22" fmla="*/ 9148799 w 12192000"/>
              <a:gd name="connsiteY22" fmla="*/ 4348506 h 5238841"/>
              <a:gd name="connsiteX23" fmla="*/ 9107898 w 12192000"/>
              <a:gd name="connsiteY23" fmla="*/ 4354282 h 5238841"/>
              <a:gd name="connsiteX24" fmla="*/ 8990743 w 12192000"/>
              <a:gd name="connsiteY24" fmla="*/ 4382161 h 5238841"/>
              <a:gd name="connsiteX25" fmla="*/ 8979819 w 12192000"/>
              <a:gd name="connsiteY25" fmla="*/ 4366419 h 5238841"/>
              <a:gd name="connsiteX26" fmla="*/ 8936044 w 12192000"/>
              <a:gd name="connsiteY26" fmla="*/ 4370992 h 5238841"/>
              <a:gd name="connsiteX27" fmla="*/ 8897707 w 12192000"/>
              <a:gd name="connsiteY27" fmla="*/ 4392673 h 5238841"/>
              <a:gd name="connsiteX28" fmla="*/ 8845635 w 12192000"/>
              <a:gd name="connsiteY28" fmla="*/ 4404300 h 5238841"/>
              <a:gd name="connsiteX29" fmla="*/ 8814562 w 12192000"/>
              <a:gd name="connsiteY29" fmla="*/ 4411434 h 5238841"/>
              <a:gd name="connsiteX30" fmla="*/ 8726349 w 12192000"/>
              <a:gd name="connsiteY30" fmla="*/ 4416668 h 5238841"/>
              <a:gd name="connsiteX31" fmla="*/ 8566678 w 12192000"/>
              <a:gd name="connsiteY31" fmla="*/ 4391711 h 5238841"/>
              <a:gd name="connsiteX32" fmla="*/ 8521516 w 12192000"/>
              <a:gd name="connsiteY32" fmla="*/ 4393927 h 5238841"/>
              <a:gd name="connsiteX33" fmla="*/ 8515998 w 12192000"/>
              <a:gd name="connsiteY33" fmla="*/ 4399124 h 5238841"/>
              <a:gd name="connsiteX34" fmla="*/ 8449547 w 12192000"/>
              <a:gd name="connsiteY34" fmla="*/ 4383170 h 5238841"/>
              <a:gd name="connsiteX35" fmla="*/ 8360285 w 12192000"/>
              <a:gd name="connsiteY35" fmla="*/ 4398502 h 5238841"/>
              <a:gd name="connsiteX36" fmla="*/ 8256584 w 12192000"/>
              <a:gd name="connsiteY36" fmla="*/ 4423564 h 5238841"/>
              <a:gd name="connsiteX37" fmla="*/ 8229821 w 12192000"/>
              <a:gd name="connsiteY37" fmla="*/ 4431840 h 5238841"/>
              <a:gd name="connsiteX38" fmla="*/ 8158476 w 12192000"/>
              <a:gd name="connsiteY38" fmla="*/ 4436904 h 5238841"/>
              <a:gd name="connsiteX39" fmla="*/ 7993707 w 12192000"/>
              <a:gd name="connsiteY39" fmla="*/ 4447962 h 5238841"/>
              <a:gd name="connsiteX40" fmla="*/ 7990346 w 12192000"/>
              <a:gd name="connsiteY40" fmla="*/ 4454853 h 5238841"/>
              <a:gd name="connsiteX41" fmla="*/ 7976786 w 12192000"/>
              <a:gd name="connsiteY41" fmla="*/ 4456820 h 5238841"/>
              <a:gd name="connsiteX42" fmla="*/ 7973491 w 12192000"/>
              <a:gd name="connsiteY42" fmla="*/ 4458577 h 5238841"/>
              <a:gd name="connsiteX43" fmla="*/ 7954281 w 12192000"/>
              <a:gd name="connsiteY43" fmla="*/ 4467421 h 5238841"/>
              <a:gd name="connsiteX44" fmla="*/ 7905540 w 12192000"/>
              <a:gd name="connsiteY44" fmla="*/ 4455628 h 5238841"/>
              <a:gd name="connsiteX45" fmla="*/ 7851932 w 12192000"/>
              <a:gd name="connsiteY45" fmla="*/ 4466353 h 5238841"/>
              <a:gd name="connsiteX46" fmla="*/ 7639078 w 12192000"/>
              <a:gd name="connsiteY46" fmla="*/ 4467635 h 5238841"/>
              <a:gd name="connsiteX47" fmla="*/ 7612359 w 12192000"/>
              <a:gd name="connsiteY47" fmla="*/ 4492789 h 5238841"/>
              <a:gd name="connsiteX48" fmla="*/ 7527328 w 12192000"/>
              <a:gd name="connsiteY48" fmla="*/ 4502199 h 5238841"/>
              <a:gd name="connsiteX49" fmla="*/ 7388717 w 12192000"/>
              <a:gd name="connsiteY49" fmla="*/ 4470799 h 5238841"/>
              <a:gd name="connsiteX50" fmla="*/ 7231898 w 12192000"/>
              <a:gd name="connsiteY50" fmla="*/ 4486028 h 5238841"/>
              <a:gd name="connsiteX51" fmla="*/ 7218425 w 12192000"/>
              <a:gd name="connsiteY51" fmla="*/ 4477288 h 5238841"/>
              <a:gd name="connsiteX52" fmla="*/ 7202795 w 12192000"/>
              <a:gd name="connsiteY52" fmla="*/ 4472972 h 5238841"/>
              <a:gd name="connsiteX53" fmla="*/ 7200744 w 12192000"/>
              <a:gd name="connsiteY53" fmla="*/ 4474099 h 5238841"/>
              <a:gd name="connsiteX54" fmla="*/ 7182163 w 12192000"/>
              <a:gd name="connsiteY54" fmla="*/ 4474005 h 5238841"/>
              <a:gd name="connsiteX55" fmla="*/ 7178368 w 12192000"/>
              <a:gd name="connsiteY55" fmla="*/ 4470673 h 5238841"/>
              <a:gd name="connsiteX56" fmla="*/ 7165705 w 12192000"/>
              <a:gd name="connsiteY56" fmla="*/ 4469569 h 5238841"/>
              <a:gd name="connsiteX57" fmla="*/ 7140991 w 12192000"/>
              <a:gd name="connsiteY57" fmla="*/ 4464599 h 5238841"/>
              <a:gd name="connsiteX58" fmla="*/ 7136152 w 12192000"/>
              <a:gd name="connsiteY58" fmla="*/ 4466292 h 5238841"/>
              <a:gd name="connsiteX59" fmla="*/ 7098544 w 12192000"/>
              <a:gd name="connsiteY59" fmla="*/ 4462879 h 5238841"/>
              <a:gd name="connsiteX60" fmla="*/ 7097922 w 12192000"/>
              <a:gd name="connsiteY60" fmla="*/ 4464077 h 5238841"/>
              <a:gd name="connsiteX61" fmla="*/ 7086877 w 12192000"/>
              <a:gd name="connsiteY61" fmla="*/ 4468554 h 5238841"/>
              <a:gd name="connsiteX62" fmla="*/ 7065999 w 12192000"/>
              <a:gd name="connsiteY62" fmla="*/ 4474270 h 5238841"/>
              <a:gd name="connsiteX63" fmla="*/ 7016598 w 12192000"/>
              <a:gd name="connsiteY63" fmla="*/ 4502855 h 5238841"/>
              <a:gd name="connsiteX64" fmla="*/ 6977375 w 12192000"/>
              <a:gd name="connsiteY64" fmla="*/ 4499434 h 5238841"/>
              <a:gd name="connsiteX65" fmla="*/ 6969409 w 12192000"/>
              <a:gd name="connsiteY65" fmla="*/ 4499424 h 5238841"/>
              <a:gd name="connsiteX66" fmla="*/ 6969218 w 12192000"/>
              <a:gd name="connsiteY66" fmla="*/ 4499704 h 5238841"/>
              <a:gd name="connsiteX67" fmla="*/ 6960755 w 12192000"/>
              <a:gd name="connsiteY67" fmla="*/ 4500249 h 5238841"/>
              <a:gd name="connsiteX68" fmla="*/ 6954882 w 12192000"/>
              <a:gd name="connsiteY68" fmla="*/ 4499405 h 5238841"/>
              <a:gd name="connsiteX69" fmla="*/ 6939428 w 12192000"/>
              <a:gd name="connsiteY69" fmla="*/ 4499385 h 5238841"/>
              <a:gd name="connsiteX70" fmla="*/ 6933902 w 12192000"/>
              <a:gd name="connsiteY70" fmla="*/ 4501239 h 5238841"/>
              <a:gd name="connsiteX71" fmla="*/ 6891244 w 12192000"/>
              <a:gd name="connsiteY71" fmla="*/ 4536371 h 5238841"/>
              <a:gd name="connsiteX72" fmla="*/ 6794496 w 12192000"/>
              <a:gd name="connsiteY72" fmla="*/ 4567924 h 5238841"/>
              <a:gd name="connsiteX73" fmla="*/ 6574528 w 12192000"/>
              <a:gd name="connsiteY73" fmla="*/ 4641155 h 5238841"/>
              <a:gd name="connsiteX74" fmla="*/ 6573036 w 12192000"/>
              <a:gd name="connsiteY74" fmla="*/ 4641049 h 5238841"/>
              <a:gd name="connsiteX75" fmla="*/ 6571920 w 12192000"/>
              <a:gd name="connsiteY75" fmla="*/ 4644739 h 5238841"/>
              <a:gd name="connsiteX76" fmla="*/ 6552021 w 12192000"/>
              <a:gd name="connsiteY76" fmla="*/ 4650379 h 5238841"/>
              <a:gd name="connsiteX77" fmla="*/ 6545925 w 12192000"/>
              <a:gd name="connsiteY77" fmla="*/ 4650675 h 5238841"/>
              <a:gd name="connsiteX78" fmla="*/ 6537822 w 12192000"/>
              <a:gd name="connsiteY78" fmla="*/ 4652769 h 5238841"/>
              <a:gd name="connsiteX79" fmla="*/ 6537743 w 12192000"/>
              <a:gd name="connsiteY79" fmla="*/ 4653068 h 5238841"/>
              <a:gd name="connsiteX80" fmla="*/ 6490057 w 12192000"/>
              <a:gd name="connsiteY80" fmla="*/ 4658624 h 5238841"/>
              <a:gd name="connsiteX81" fmla="*/ 6386800 w 12192000"/>
              <a:gd name="connsiteY81" fmla="*/ 4715431 h 5238841"/>
              <a:gd name="connsiteX82" fmla="*/ 6382703 w 12192000"/>
              <a:gd name="connsiteY82" fmla="*/ 4717930 h 5238841"/>
              <a:gd name="connsiteX83" fmla="*/ 6356495 w 12192000"/>
              <a:gd name="connsiteY83" fmla="*/ 4717843 h 5238841"/>
              <a:gd name="connsiteX84" fmla="*/ 6343628 w 12192000"/>
              <a:gd name="connsiteY84" fmla="*/ 4719161 h 5238841"/>
              <a:gd name="connsiteX85" fmla="*/ 6338605 w 12192000"/>
              <a:gd name="connsiteY85" fmla="*/ 4716723 h 5238841"/>
              <a:gd name="connsiteX86" fmla="*/ 6320318 w 12192000"/>
              <a:gd name="connsiteY86" fmla="*/ 4720095 h 5238841"/>
              <a:gd name="connsiteX87" fmla="*/ 6318742 w 12192000"/>
              <a:gd name="connsiteY87" fmla="*/ 4721541 h 5238841"/>
              <a:gd name="connsiteX88" fmla="*/ 6301708 w 12192000"/>
              <a:gd name="connsiteY88" fmla="*/ 4720380 h 5238841"/>
              <a:gd name="connsiteX89" fmla="*/ 6285082 w 12192000"/>
              <a:gd name="connsiteY89" fmla="*/ 4714639 h 5238841"/>
              <a:gd name="connsiteX90" fmla="*/ 6136936 w 12192000"/>
              <a:gd name="connsiteY90" fmla="*/ 4758246 h 5238841"/>
              <a:gd name="connsiteX91" fmla="*/ 5988578 w 12192000"/>
              <a:gd name="connsiteY91" fmla="*/ 4754427 h 5238841"/>
              <a:gd name="connsiteX92" fmla="*/ 5908701 w 12192000"/>
              <a:gd name="connsiteY92" fmla="*/ 4779160 h 5238841"/>
              <a:gd name="connsiteX93" fmla="*/ 5892219 w 12192000"/>
              <a:gd name="connsiteY93" fmla="*/ 4807892 h 5238841"/>
              <a:gd name="connsiteX94" fmla="*/ 5683612 w 12192000"/>
              <a:gd name="connsiteY94" fmla="*/ 4848770 h 5238841"/>
              <a:gd name="connsiteX95" fmla="*/ 5635111 w 12192000"/>
              <a:gd name="connsiteY95" fmla="*/ 4868888 h 5238841"/>
              <a:gd name="connsiteX96" fmla="*/ 5582652 w 12192000"/>
              <a:gd name="connsiteY96" fmla="*/ 4866836 h 5238841"/>
              <a:gd name="connsiteX97" fmla="*/ 5567213 w 12192000"/>
              <a:gd name="connsiteY97" fmla="*/ 4878769 h 5238841"/>
              <a:gd name="connsiteX98" fmla="*/ 5564659 w 12192000"/>
              <a:gd name="connsiteY98" fmla="*/ 4881042 h 5238841"/>
              <a:gd name="connsiteX99" fmla="*/ 5552102 w 12192000"/>
              <a:gd name="connsiteY99" fmla="*/ 4885426 h 5238841"/>
              <a:gd name="connsiteX100" fmla="*/ 5551475 w 12192000"/>
              <a:gd name="connsiteY100" fmla="*/ 4892560 h 5238841"/>
              <a:gd name="connsiteX101" fmla="*/ 5534664 w 12192000"/>
              <a:gd name="connsiteY101" fmla="*/ 4903385 h 5238841"/>
              <a:gd name="connsiteX102" fmla="*/ 5510737 w 12192000"/>
              <a:gd name="connsiteY102" fmla="*/ 4909807 h 5238841"/>
              <a:gd name="connsiteX103" fmla="*/ 5393901 w 12192000"/>
              <a:gd name="connsiteY103" fmla="*/ 4933709 h 5238841"/>
              <a:gd name="connsiteX104" fmla="*/ 5325782 w 12192000"/>
              <a:gd name="connsiteY104" fmla="*/ 4951789 h 5238841"/>
              <a:gd name="connsiteX105" fmla="*/ 5302703 w 12192000"/>
              <a:gd name="connsiteY105" fmla="*/ 4964590 h 5238841"/>
              <a:gd name="connsiteX106" fmla="*/ 5268591 w 12192000"/>
              <a:gd name="connsiteY106" fmla="*/ 4978479 h 5238841"/>
              <a:gd name="connsiteX107" fmla="*/ 5210559 w 12192000"/>
              <a:gd name="connsiteY107" fmla="*/ 5007585 h 5238841"/>
              <a:gd name="connsiteX108" fmla="*/ 5177597 w 12192000"/>
              <a:gd name="connsiteY108" fmla="*/ 5015926 h 5238841"/>
              <a:gd name="connsiteX109" fmla="*/ 5160569 w 12192000"/>
              <a:gd name="connsiteY109" fmla="*/ 5025681 h 5238841"/>
              <a:gd name="connsiteX110" fmla="*/ 5152748 w 12192000"/>
              <a:gd name="connsiteY110" fmla="*/ 5026569 h 5238841"/>
              <a:gd name="connsiteX111" fmla="*/ 5127678 w 12192000"/>
              <a:gd name="connsiteY111" fmla="*/ 5032947 h 5238841"/>
              <a:gd name="connsiteX112" fmla="*/ 5113147 w 12192000"/>
              <a:gd name="connsiteY112" fmla="*/ 5035818 h 5238841"/>
              <a:gd name="connsiteX113" fmla="*/ 5107301 w 12192000"/>
              <a:gd name="connsiteY113" fmla="*/ 5036672 h 5238841"/>
              <a:gd name="connsiteX114" fmla="*/ 5093215 w 12192000"/>
              <a:gd name="connsiteY114" fmla="*/ 5032880 h 5238841"/>
              <a:gd name="connsiteX115" fmla="*/ 5077058 w 12192000"/>
              <a:gd name="connsiteY115" fmla="*/ 5038681 h 5238841"/>
              <a:gd name="connsiteX116" fmla="*/ 5057349 w 12192000"/>
              <a:gd name="connsiteY116" fmla="*/ 5036015 h 5238841"/>
              <a:gd name="connsiteX117" fmla="*/ 5053945 w 12192000"/>
              <a:gd name="connsiteY117" fmla="*/ 5041952 h 5238841"/>
              <a:gd name="connsiteX118" fmla="*/ 5040021 w 12192000"/>
              <a:gd name="connsiteY118" fmla="*/ 5050052 h 5238841"/>
              <a:gd name="connsiteX119" fmla="*/ 5025913 w 12192000"/>
              <a:gd name="connsiteY119" fmla="*/ 5046535 h 5238841"/>
              <a:gd name="connsiteX120" fmla="*/ 4998218 w 12192000"/>
              <a:gd name="connsiteY120" fmla="*/ 5048065 h 5238841"/>
              <a:gd name="connsiteX121" fmla="*/ 4991008 w 12192000"/>
              <a:gd name="connsiteY121" fmla="*/ 5050439 h 5238841"/>
              <a:gd name="connsiteX122" fmla="*/ 4963503 w 12192000"/>
              <a:gd name="connsiteY122" fmla="*/ 5047575 h 5238841"/>
              <a:gd name="connsiteX123" fmla="*/ 4921053 w 12192000"/>
              <a:gd name="connsiteY123" fmla="*/ 5048925 h 5238841"/>
              <a:gd name="connsiteX124" fmla="*/ 4873420 w 12192000"/>
              <a:gd name="connsiteY124" fmla="*/ 5054929 h 5238841"/>
              <a:gd name="connsiteX125" fmla="*/ 4858825 w 12192000"/>
              <a:gd name="connsiteY125" fmla="*/ 5051329 h 5238841"/>
              <a:gd name="connsiteX126" fmla="*/ 4769340 w 12192000"/>
              <a:gd name="connsiteY126" fmla="*/ 5053090 h 5238841"/>
              <a:gd name="connsiteX127" fmla="*/ 4744152 w 12192000"/>
              <a:gd name="connsiteY127" fmla="*/ 5053391 h 5238841"/>
              <a:gd name="connsiteX128" fmla="*/ 4723556 w 12192000"/>
              <a:gd name="connsiteY128" fmla="*/ 5059633 h 5238841"/>
              <a:gd name="connsiteX129" fmla="*/ 4719699 w 12192000"/>
              <a:gd name="connsiteY129" fmla="*/ 5066298 h 5238841"/>
              <a:gd name="connsiteX130" fmla="*/ 4706016 w 12192000"/>
              <a:gd name="connsiteY130" fmla="*/ 5067422 h 5238841"/>
              <a:gd name="connsiteX131" fmla="*/ 4702593 w 12192000"/>
              <a:gd name="connsiteY131" fmla="*/ 5068973 h 5238841"/>
              <a:gd name="connsiteX132" fmla="*/ 4682766 w 12192000"/>
              <a:gd name="connsiteY132" fmla="*/ 5076609 h 5238841"/>
              <a:gd name="connsiteX133" fmla="*/ 4634960 w 12192000"/>
              <a:gd name="connsiteY133" fmla="*/ 5061852 h 5238841"/>
              <a:gd name="connsiteX134" fmla="*/ 4580645 w 12192000"/>
              <a:gd name="connsiteY134" fmla="*/ 5069246 h 5238841"/>
              <a:gd name="connsiteX135" fmla="*/ 4368005 w 12192000"/>
              <a:gd name="connsiteY135" fmla="*/ 5057426 h 5238841"/>
              <a:gd name="connsiteX136" fmla="*/ 4339489 w 12192000"/>
              <a:gd name="connsiteY136" fmla="*/ 5080858 h 5238841"/>
              <a:gd name="connsiteX137" fmla="*/ 4253895 w 12192000"/>
              <a:gd name="connsiteY137" fmla="*/ 5085008 h 5238841"/>
              <a:gd name="connsiteX138" fmla="*/ 3947260 w 12192000"/>
              <a:gd name="connsiteY138" fmla="*/ 5041167 h 5238841"/>
              <a:gd name="connsiteX139" fmla="*/ 3931969 w 12192000"/>
              <a:gd name="connsiteY139" fmla="*/ 5035902 h 5238841"/>
              <a:gd name="connsiteX140" fmla="*/ 3911296 w 12192000"/>
              <a:gd name="connsiteY140" fmla="*/ 5035663 h 5238841"/>
              <a:gd name="connsiteX141" fmla="*/ 3955454 w 12192000"/>
              <a:gd name="connsiteY141" fmla="*/ 5238841 h 5238841"/>
              <a:gd name="connsiteX142" fmla="*/ 3895182 w 12192000"/>
              <a:gd name="connsiteY142" fmla="*/ 5030229 h 5238841"/>
              <a:gd name="connsiteX143" fmla="*/ 3870866 w 12192000"/>
              <a:gd name="connsiteY143" fmla="*/ 5023753 h 5238841"/>
              <a:gd name="connsiteX144" fmla="*/ 3865913 w 12192000"/>
              <a:gd name="connsiteY144" fmla="*/ 5025143 h 5238841"/>
              <a:gd name="connsiteX145" fmla="*/ 3828606 w 12192000"/>
              <a:gd name="connsiteY145" fmla="*/ 5019426 h 5238841"/>
              <a:gd name="connsiteX146" fmla="*/ 3827901 w 12192000"/>
              <a:gd name="connsiteY146" fmla="*/ 5020583 h 5238841"/>
              <a:gd name="connsiteX147" fmla="*/ 3816543 w 12192000"/>
              <a:gd name="connsiteY147" fmla="*/ 5024366 h 5238841"/>
              <a:gd name="connsiteX148" fmla="*/ 3795278 w 12192000"/>
              <a:gd name="connsiteY148" fmla="*/ 5028779 h 5238841"/>
              <a:gd name="connsiteX149" fmla="*/ 3743858 w 12192000"/>
              <a:gd name="connsiteY149" fmla="*/ 5054237 h 5238841"/>
              <a:gd name="connsiteX150" fmla="*/ 3704945 w 12192000"/>
              <a:gd name="connsiteY150" fmla="*/ 5048413 h 5238841"/>
              <a:gd name="connsiteX151" fmla="*/ 3696992 w 12192000"/>
              <a:gd name="connsiteY151" fmla="*/ 5047914 h 5238841"/>
              <a:gd name="connsiteX152" fmla="*/ 3696780 w 12192000"/>
              <a:gd name="connsiteY152" fmla="*/ 5048181 h 5238841"/>
              <a:gd name="connsiteX153" fmla="*/ 3688290 w 12192000"/>
              <a:gd name="connsiteY153" fmla="*/ 5048204 h 5238841"/>
              <a:gd name="connsiteX154" fmla="*/ 3682486 w 12192000"/>
              <a:gd name="connsiteY154" fmla="*/ 5047000 h 5238841"/>
              <a:gd name="connsiteX155" fmla="*/ 3667056 w 12192000"/>
              <a:gd name="connsiteY155" fmla="*/ 5046030 h 5238841"/>
              <a:gd name="connsiteX156" fmla="*/ 3661403 w 12192000"/>
              <a:gd name="connsiteY156" fmla="*/ 5047537 h 5238841"/>
              <a:gd name="connsiteX157" fmla="*/ 3658673 w 12192000"/>
              <a:gd name="connsiteY157" fmla="*/ 5050790 h 5238841"/>
              <a:gd name="connsiteX158" fmla="*/ 3657333 w 12192000"/>
              <a:gd name="connsiteY158" fmla="*/ 5050325 h 5238841"/>
              <a:gd name="connsiteX159" fmla="*/ 3626778 w 12192000"/>
              <a:gd name="connsiteY159" fmla="*/ 5057882 h 5238841"/>
              <a:gd name="connsiteX160" fmla="*/ 3560067 w 12192000"/>
              <a:gd name="connsiteY160" fmla="*/ 5064266 h 5238841"/>
              <a:gd name="connsiteX161" fmla="*/ 3522641 w 12192000"/>
              <a:gd name="connsiteY161" fmla="*/ 5063654 h 5238841"/>
              <a:gd name="connsiteX162" fmla="*/ 3419275 w 12192000"/>
              <a:gd name="connsiteY162" fmla="*/ 5066646 h 5238841"/>
              <a:gd name="connsiteX163" fmla="*/ 3314869 w 12192000"/>
              <a:gd name="connsiteY163" fmla="*/ 5073197 h 5238841"/>
              <a:gd name="connsiteX164" fmla="*/ 3259088 w 12192000"/>
              <a:gd name="connsiteY164" fmla="*/ 5096363 h 5238841"/>
              <a:gd name="connsiteX165" fmla="*/ 3253104 w 12192000"/>
              <a:gd name="connsiteY165" fmla="*/ 5096785 h 5238841"/>
              <a:gd name="connsiteX166" fmla="*/ 3238751 w 12192000"/>
              <a:gd name="connsiteY166" fmla="*/ 5092996 h 5238841"/>
              <a:gd name="connsiteX167" fmla="*/ 3233681 w 12192000"/>
              <a:gd name="connsiteY167" fmla="*/ 5090758 h 5238841"/>
              <a:gd name="connsiteX168" fmla="*/ 3225562 w 12192000"/>
              <a:gd name="connsiteY168" fmla="*/ 5089215 h 5238841"/>
              <a:gd name="connsiteX169" fmla="*/ 3225260 w 12192000"/>
              <a:gd name="connsiteY169" fmla="*/ 5089437 h 5238841"/>
              <a:gd name="connsiteX170" fmla="*/ 3217859 w 12192000"/>
              <a:gd name="connsiteY170" fmla="*/ 5087484 h 5238841"/>
              <a:gd name="connsiteX171" fmla="*/ 3182980 w 12192000"/>
              <a:gd name="connsiteY171" fmla="*/ 5074650 h 5238841"/>
              <a:gd name="connsiteX172" fmla="*/ 3055081 w 12192000"/>
              <a:gd name="connsiteY172" fmla="*/ 5080424 h 5238841"/>
              <a:gd name="connsiteX173" fmla="*/ 3049807 w 12192000"/>
              <a:gd name="connsiteY173" fmla="*/ 5080860 h 5238841"/>
              <a:gd name="connsiteX174" fmla="*/ 3029122 w 12192000"/>
              <a:gd name="connsiteY174" fmla="*/ 5070085 h 5238841"/>
              <a:gd name="connsiteX175" fmla="*/ 3017862 w 12192000"/>
              <a:gd name="connsiteY175" fmla="*/ 5065942 h 5238841"/>
              <a:gd name="connsiteX176" fmla="*/ 3015868 w 12192000"/>
              <a:gd name="connsiteY176" fmla="*/ 5061832 h 5238841"/>
              <a:gd name="connsiteX177" fmla="*/ 2998644 w 12192000"/>
              <a:gd name="connsiteY177" fmla="*/ 5057210 h 5238841"/>
              <a:gd name="connsiteX178" fmla="*/ 2996219 w 12192000"/>
              <a:gd name="connsiteY178" fmla="*/ 5057788 h 5238841"/>
              <a:gd name="connsiteX179" fmla="*/ 2983676 w 12192000"/>
              <a:gd name="connsiteY179" fmla="*/ 5049852 h 5238841"/>
              <a:gd name="connsiteX180" fmla="*/ 2903609 w 12192000"/>
              <a:gd name="connsiteY180" fmla="*/ 4998457 h 5238841"/>
              <a:gd name="connsiteX181" fmla="*/ 2758830 w 12192000"/>
              <a:gd name="connsiteY181" fmla="*/ 4974760 h 5238841"/>
              <a:gd name="connsiteX182" fmla="*/ 2532669 w 12192000"/>
              <a:gd name="connsiteY182" fmla="*/ 4940573 h 5238841"/>
              <a:gd name="connsiteX183" fmla="*/ 2389931 w 12192000"/>
              <a:gd name="connsiteY183" fmla="*/ 4905785 h 5238841"/>
              <a:gd name="connsiteX184" fmla="*/ 2335186 w 12192000"/>
              <a:gd name="connsiteY184" fmla="*/ 4902957 h 5238841"/>
              <a:gd name="connsiteX185" fmla="*/ 2273393 w 12192000"/>
              <a:gd name="connsiteY185" fmla="*/ 4883565 h 5238841"/>
              <a:gd name="connsiteX186" fmla="*/ 2269523 w 12192000"/>
              <a:gd name="connsiteY186" fmla="*/ 4884442 h 5238841"/>
              <a:gd name="connsiteX187" fmla="*/ 2256015 w 12192000"/>
              <a:gd name="connsiteY187" fmla="*/ 4883014 h 5238841"/>
              <a:gd name="connsiteX188" fmla="*/ 2249731 w 12192000"/>
              <a:gd name="connsiteY188" fmla="*/ 4888778 h 5238841"/>
              <a:gd name="connsiteX189" fmla="*/ 2227629 w 12192000"/>
              <a:gd name="connsiteY189" fmla="*/ 4891047 h 5238841"/>
              <a:gd name="connsiteX190" fmla="*/ 2203460 w 12192000"/>
              <a:gd name="connsiteY190" fmla="*/ 4886696 h 5238841"/>
              <a:gd name="connsiteX191" fmla="*/ 2091528 w 12192000"/>
              <a:gd name="connsiteY191" fmla="*/ 4859155 h 5238841"/>
              <a:gd name="connsiteX192" fmla="*/ 2022901 w 12192000"/>
              <a:gd name="connsiteY192" fmla="*/ 4846594 h 5238841"/>
              <a:gd name="connsiteX193" fmla="*/ 1994227 w 12192000"/>
              <a:gd name="connsiteY193" fmla="*/ 4847973 h 5238841"/>
              <a:gd name="connsiteX194" fmla="*/ 1955936 w 12192000"/>
              <a:gd name="connsiteY194" fmla="*/ 4845765 h 5238841"/>
              <a:gd name="connsiteX195" fmla="*/ 1741924 w 12192000"/>
              <a:gd name="connsiteY195" fmla="*/ 4808054 h 5238841"/>
              <a:gd name="connsiteX196" fmla="*/ 1734410 w 12192000"/>
              <a:gd name="connsiteY196" fmla="*/ 4811675 h 5238841"/>
              <a:gd name="connsiteX197" fmla="*/ 1691423 w 12192000"/>
              <a:gd name="connsiteY197" fmla="*/ 4802777 h 5238841"/>
              <a:gd name="connsiteX198" fmla="*/ 1554504 w 12192000"/>
              <a:gd name="connsiteY198" fmla="*/ 4739985 h 5238841"/>
              <a:gd name="connsiteX199" fmla="*/ 1470119 w 12192000"/>
              <a:gd name="connsiteY199" fmla="*/ 4723470 h 5238841"/>
              <a:gd name="connsiteX200" fmla="*/ 1437967 w 12192000"/>
              <a:gd name="connsiteY200" fmla="*/ 4722710 h 5238841"/>
              <a:gd name="connsiteX201" fmla="*/ 1295869 w 12192000"/>
              <a:gd name="connsiteY201" fmla="*/ 4726175 h 5238841"/>
              <a:gd name="connsiteX202" fmla="*/ 1292949 w 12192000"/>
              <a:gd name="connsiteY202" fmla="*/ 4684615 h 5238841"/>
              <a:gd name="connsiteX203" fmla="*/ 1244908 w 12192000"/>
              <a:gd name="connsiteY203" fmla="*/ 4706993 h 5238841"/>
              <a:gd name="connsiteX204" fmla="*/ 1171266 w 12192000"/>
              <a:gd name="connsiteY204" fmla="*/ 4706535 h 5238841"/>
              <a:gd name="connsiteX205" fmla="*/ 1160868 w 12192000"/>
              <a:gd name="connsiteY205" fmla="*/ 4701936 h 5238841"/>
              <a:gd name="connsiteX206" fmla="*/ 1147599 w 12192000"/>
              <a:gd name="connsiteY206" fmla="*/ 4714833 h 5238841"/>
              <a:gd name="connsiteX207" fmla="*/ 1119603 w 12192000"/>
              <a:gd name="connsiteY207" fmla="*/ 4721303 h 5238841"/>
              <a:gd name="connsiteX208" fmla="*/ 997851 w 12192000"/>
              <a:gd name="connsiteY208" fmla="*/ 4722336 h 5238841"/>
              <a:gd name="connsiteX209" fmla="*/ 976455 w 12192000"/>
              <a:gd name="connsiteY209" fmla="*/ 4726407 h 5238841"/>
              <a:gd name="connsiteX210" fmla="*/ 949939 w 12192000"/>
              <a:gd name="connsiteY210" fmla="*/ 4719699 h 5238841"/>
              <a:gd name="connsiteX211" fmla="*/ 894148 w 12192000"/>
              <a:gd name="connsiteY211" fmla="*/ 4710406 h 5238841"/>
              <a:gd name="connsiteX212" fmla="*/ 857990 w 12192000"/>
              <a:gd name="connsiteY212" fmla="*/ 4696844 h 5238841"/>
              <a:gd name="connsiteX213" fmla="*/ 848649 w 12192000"/>
              <a:gd name="connsiteY213" fmla="*/ 4704021 h 5238841"/>
              <a:gd name="connsiteX214" fmla="*/ 826436 w 12192000"/>
              <a:gd name="connsiteY214" fmla="*/ 4707421 h 5238841"/>
              <a:gd name="connsiteX215" fmla="*/ 733052 w 12192000"/>
              <a:gd name="connsiteY215" fmla="*/ 4701884 h 5238841"/>
              <a:gd name="connsiteX216" fmla="*/ 716185 w 12192000"/>
              <a:gd name="connsiteY216" fmla="*/ 4648168 h 5238841"/>
              <a:gd name="connsiteX217" fmla="*/ 582722 w 12192000"/>
              <a:gd name="connsiteY217" fmla="*/ 4658637 h 5238841"/>
              <a:gd name="connsiteX218" fmla="*/ 581118 w 12192000"/>
              <a:gd name="connsiteY218" fmla="*/ 4654120 h 5238841"/>
              <a:gd name="connsiteX219" fmla="*/ 546453 w 12192000"/>
              <a:gd name="connsiteY219" fmla="*/ 4652542 h 5238841"/>
              <a:gd name="connsiteX220" fmla="*/ 536773 w 12192000"/>
              <a:gd name="connsiteY220" fmla="*/ 4644609 h 5238841"/>
              <a:gd name="connsiteX221" fmla="*/ 388896 w 12192000"/>
              <a:gd name="connsiteY221" fmla="*/ 4619173 h 5238841"/>
              <a:gd name="connsiteX222" fmla="*/ 366479 w 12192000"/>
              <a:gd name="connsiteY222" fmla="*/ 4618896 h 5238841"/>
              <a:gd name="connsiteX223" fmla="*/ 342781 w 12192000"/>
              <a:gd name="connsiteY223" fmla="*/ 4601239 h 5238841"/>
              <a:gd name="connsiteX224" fmla="*/ 255925 w 12192000"/>
              <a:gd name="connsiteY224" fmla="*/ 4598685 h 5238841"/>
              <a:gd name="connsiteX225" fmla="*/ 226919 w 12192000"/>
              <a:gd name="connsiteY225" fmla="*/ 4598460 h 5238841"/>
              <a:gd name="connsiteX226" fmla="*/ 213925 w 12192000"/>
              <a:gd name="connsiteY226" fmla="*/ 4597783 h 5238841"/>
              <a:gd name="connsiteX227" fmla="*/ 215196 w 12192000"/>
              <a:gd name="connsiteY227" fmla="*/ 4588576 h 5238841"/>
              <a:gd name="connsiteX228" fmla="*/ 180214 w 12192000"/>
              <a:gd name="connsiteY228" fmla="*/ 4583701 h 5238841"/>
              <a:gd name="connsiteX229" fmla="*/ 83203 w 12192000"/>
              <a:gd name="connsiteY229" fmla="*/ 4531664 h 5238841"/>
              <a:gd name="connsiteX230" fmla="*/ 4106 w 12192000"/>
              <a:gd name="connsiteY230" fmla="*/ 4517202 h 5238841"/>
              <a:gd name="connsiteX231" fmla="*/ 0 w 12192000"/>
              <a:gd name="connsiteY231" fmla="*/ 4516084 h 5238841"/>
              <a:gd name="connsiteX232" fmla="*/ 0 w 12192000"/>
              <a:gd name="connsiteY232" fmla="*/ 0 h 5238841"/>
              <a:gd name="connsiteX0" fmla="*/ 0 w 12192000"/>
              <a:gd name="connsiteY0" fmla="*/ 0 h 5238841"/>
              <a:gd name="connsiteX1" fmla="*/ 12192000 w 12192000"/>
              <a:gd name="connsiteY1" fmla="*/ 0 h 5238841"/>
              <a:gd name="connsiteX2" fmla="*/ 12192000 w 12192000"/>
              <a:gd name="connsiteY2" fmla="*/ 3809005 h 5238841"/>
              <a:gd name="connsiteX3" fmla="*/ 12142543 w 12192000"/>
              <a:gd name="connsiteY3" fmla="*/ 3817043 h 5238841"/>
              <a:gd name="connsiteX4" fmla="*/ 12109241 w 12192000"/>
              <a:gd name="connsiteY4" fmla="*/ 3824228 h 5238841"/>
              <a:gd name="connsiteX5" fmla="*/ 11668991 w 12192000"/>
              <a:gd name="connsiteY5" fmla="*/ 3788038 h 5238841"/>
              <a:gd name="connsiteX6" fmla="*/ 11476952 w 12192000"/>
              <a:gd name="connsiteY6" fmla="*/ 3866786 h 5238841"/>
              <a:gd name="connsiteX7" fmla="*/ 11336487 w 12192000"/>
              <a:gd name="connsiteY7" fmla="*/ 3971513 h 5238841"/>
              <a:gd name="connsiteX8" fmla="*/ 11214181 w 12192000"/>
              <a:gd name="connsiteY8" fmla="*/ 4004215 h 5238841"/>
              <a:gd name="connsiteX9" fmla="*/ 11042540 w 12192000"/>
              <a:gd name="connsiteY9" fmla="*/ 4002613 h 5238841"/>
              <a:gd name="connsiteX10" fmla="*/ 10833086 w 12192000"/>
              <a:gd name="connsiteY10" fmla="*/ 3997707 h 5238841"/>
              <a:gd name="connsiteX11" fmla="*/ 10599680 w 12192000"/>
              <a:gd name="connsiteY11" fmla="*/ 3982661 h 5238841"/>
              <a:gd name="connsiteX12" fmla="*/ 10519971 w 12192000"/>
              <a:gd name="connsiteY12" fmla="*/ 3975018 h 5238841"/>
              <a:gd name="connsiteX13" fmla="*/ 10217282 w 12192000"/>
              <a:gd name="connsiteY13" fmla="*/ 4020809 h 5238841"/>
              <a:gd name="connsiteX14" fmla="*/ 9936427 w 12192000"/>
              <a:gd name="connsiteY14" fmla="*/ 4137843 h 5238841"/>
              <a:gd name="connsiteX15" fmla="*/ 9800299 w 12192000"/>
              <a:gd name="connsiteY15" fmla="*/ 4186098 h 5238841"/>
              <a:gd name="connsiteX16" fmla="*/ 9707822 w 12192000"/>
              <a:gd name="connsiteY16" fmla="*/ 4189102 h 5238841"/>
              <a:gd name="connsiteX17" fmla="*/ 9543973 w 12192000"/>
              <a:gd name="connsiteY17" fmla="*/ 4245802 h 5238841"/>
              <a:gd name="connsiteX18" fmla="*/ 9528747 w 12192000"/>
              <a:gd name="connsiteY18" fmla="*/ 4251724 h 5238841"/>
              <a:gd name="connsiteX19" fmla="*/ 9436976 w 12192000"/>
              <a:gd name="connsiteY19" fmla="*/ 4269351 h 5238841"/>
              <a:gd name="connsiteX20" fmla="*/ 9371827 w 12192000"/>
              <a:gd name="connsiteY20" fmla="*/ 4303912 h 5238841"/>
              <a:gd name="connsiteX21" fmla="*/ 9260304 w 12192000"/>
              <a:gd name="connsiteY21" fmla="*/ 4328021 h 5238841"/>
              <a:gd name="connsiteX22" fmla="*/ 9148799 w 12192000"/>
              <a:gd name="connsiteY22" fmla="*/ 4348506 h 5238841"/>
              <a:gd name="connsiteX23" fmla="*/ 9107898 w 12192000"/>
              <a:gd name="connsiteY23" fmla="*/ 4354282 h 5238841"/>
              <a:gd name="connsiteX24" fmla="*/ 8990743 w 12192000"/>
              <a:gd name="connsiteY24" fmla="*/ 4382161 h 5238841"/>
              <a:gd name="connsiteX25" fmla="*/ 8979819 w 12192000"/>
              <a:gd name="connsiteY25" fmla="*/ 4366419 h 5238841"/>
              <a:gd name="connsiteX26" fmla="*/ 8936044 w 12192000"/>
              <a:gd name="connsiteY26" fmla="*/ 4370992 h 5238841"/>
              <a:gd name="connsiteX27" fmla="*/ 8897707 w 12192000"/>
              <a:gd name="connsiteY27" fmla="*/ 4392673 h 5238841"/>
              <a:gd name="connsiteX28" fmla="*/ 8845635 w 12192000"/>
              <a:gd name="connsiteY28" fmla="*/ 4404300 h 5238841"/>
              <a:gd name="connsiteX29" fmla="*/ 8814562 w 12192000"/>
              <a:gd name="connsiteY29" fmla="*/ 4411434 h 5238841"/>
              <a:gd name="connsiteX30" fmla="*/ 8726349 w 12192000"/>
              <a:gd name="connsiteY30" fmla="*/ 4416668 h 5238841"/>
              <a:gd name="connsiteX31" fmla="*/ 8566678 w 12192000"/>
              <a:gd name="connsiteY31" fmla="*/ 4391711 h 5238841"/>
              <a:gd name="connsiteX32" fmla="*/ 8521516 w 12192000"/>
              <a:gd name="connsiteY32" fmla="*/ 4393927 h 5238841"/>
              <a:gd name="connsiteX33" fmla="*/ 8515998 w 12192000"/>
              <a:gd name="connsiteY33" fmla="*/ 4399124 h 5238841"/>
              <a:gd name="connsiteX34" fmla="*/ 8449547 w 12192000"/>
              <a:gd name="connsiteY34" fmla="*/ 4383170 h 5238841"/>
              <a:gd name="connsiteX35" fmla="*/ 8360285 w 12192000"/>
              <a:gd name="connsiteY35" fmla="*/ 4398502 h 5238841"/>
              <a:gd name="connsiteX36" fmla="*/ 8256584 w 12192000"/>
              <a:gd name="connsiteY36" fmla="*/ 4423564 h 5238841"/>
              <a:gd name="connsiteX37" fmla="*/ 8229821 w 12192000"/>
              <a:gd name="connsiteY37" fmla="*/ 4431840 h 5238841"/>
              <a:gd name="connsiteX38" fmla="*/ 8158476 w 12192000"/>
              <a:gd name="connsiteY38" fmla="*/ 4436904 h 5238841"/>
              <a:gd name="connsiteX39" fmla="*/ 7993707 w 12192000"/>
              <a:gd name="connsiteY39" fmla="*/ 4447962 h 5238841"/>
              <a:gd name="connsiteX40" fmla="*/ 7990346 w 12192000"/>
              <a:gd name="connsiteY40" fmla="*/ 4454853 h 5238841"/>
              <a:gd name="connsiteX41" fmla="*/ 7976786 w 12192000"/>
              <a:gd name="connsiteY41" fmla="*/ 4456820 h 5238841"/>
              <a:gd name="connsiteX42" fmla="*/ 7973491 w 12192000"/>
              <a:gd name="connsiteY42" fmla="*/ 4458577 h 5238841"/>
              <a:gd name="connsiteX43" fmla="*/ 7954281 w 12192000"/>
              <a:gd name="connsiteY43" fmla="*/ 4467421 h 5238841"/>
              <a:gd name="connsiteX44" fmla="*/ 7905540 w 12192000"/>
              <a:gd name="connsiteY44" fmla="*/ 4455628 h 5238841"/>
              <a:gd name="connsiteX45" fmla="*/ 7851932 w 12192000"/>
              <a:gd name="connsiteY45" fmla="*/ 4466353 h 5238841"/>
              <a:gd name="connsiteX46" fmla="*/ 7639078 w 12192000"/>
              <a:gd name="connsiteY46" fmla="*/ 4467635 h 5238841"/>
              <a:gd name="connsiteX47" fmla="*/ 7612359 w 12192000"/>
              <a:gd name="connsiteY47" fmla="*/ 4492789 h 5238841"/>
              <a:gd name="connsiteX48" fmla="*/ 7527328 w 12192000"/>
              <a:gd name="connsiteY48" fmla="*/ 4502199 h 5238841"/>
              <a:gd name="connsiteX49" fmla="*/ 7388717 w 12192000"/>
              <a:gd name="connsiteY49" fmla="*/ 4470799 h 5238841"/>
              <a:gd name="connsiteX50" fmla="*/ 7231898 w 12192000"/>
              <a:gd name="connsiteY50" fmla="*/ 4486028 h 5238841"/>
              <a:gd name="connsiteX51" fmla="*/ 7218425 w 12192000"/>
              <a:gd name="connsiteY51" fmla="*/ 4477288 h 5238841"/>
              <a:gd name="connsiteX52" fmla="*/ 7202795 w 12192000"/>
              <a:gd name="connsiteY52" fmla="*/ 4472972 h 5238841"/>
              <a:gd name="connsiteX53" fmla="*/ 7200744 w 12192000"/>
              <a:gd name="connsiteY53" fmla="*/ 4474099 h 5238841"/>
              <a:gd name="connsiteX54" fmla="*/ 7182163 w 12192000"/>
              <a:gd name="connsiteY54" fmla="*/ 4474005 h 5238841"/>
              <a:gd name="connsiteX55" fmla="*/ 7178368 w 12192000"/>
              <a:gd name="connsiteY55" fmla="*/ 4470673 h 5238841"/>
              <a:gd name="connsiteX56" fmla="*/ 7165705 w 12192000"/>
              <a:gd name="connsiteY56" fmla="*/ 4469569 h 5238841"/>
              <a:gd name="connsiteX57" fmla="*/ 7140991 w 12192000"/>
              <a:gd name="connsiteY57" fmla="*/ 4464599 h 5238841"/>
              <a:gd name="connsiteX58" fmla="*/ 7136152 w 12192000"/>
              <a:gd name="connsiteY58" fmla="*/ 4466292 h 5238841"/>
              <a:gd name="connsiteX59" fmla="*/ 7098544 w 12192000"/>
              <a:gd name="connsiteY59" fmla="*/ 4462879 h 5238841"/>
              <a:gd name="connsiteX60" fmla="*/ 7097922 w 12192000"/>
              <a:gd name="connsiteY60" fmla="*/ 4464077 h 5238841"/>
              <a:gd name="connsiteX61" fmla="*/ 7086877 w 12192000"/>
              <a:gd name="connsiteY61" fmla="*/ 4468554 h 5238841"/>
              <a:gd name="connsiteX62" fmla="*/ 7065999 w 12192000"/>
              <a:gd name="connsiteY62" fmla="*/ 4474270 h 5238841"/>
              <a:gd name="connsiteX63" fmla="*/ 7016598 w 12192000"/>
              <a:gd name="connsiteY63" fmla="*/ 4502855 h 5238841"/>
              <a:gd name="connsiteX64" fmla="*/ 6977375 w 12192000"/>
              <a:gd name="connsiteY64" fmla="*/ 4499434 h 5238841"/>
              <a:gd name="connsiteX65" fmla="*/ 6969409 w 12192000"/>
              <a:gd name="connsiteY65" fmla="*/ 4499424 h 5238841"/>
              <a:gd name="connsiteX66" fmla="*/ 6969218 w 12192000"/>
              <a:gd name="connsiteY66" fmla="*/ 4499704 h 5238841"/>
              <a:gd name="connsiteX67" fmla="*/ 6960755 w 12192000"/>
              <a:gd name="connsiteY67" fmla="*/ 4500249 h 5238841"/>
              <a:gd name="connsiteX68" fmla="*/ 6954882 w 12192000"/>
              <a:gd name="connsiteY68" fmla="*/ 4499405 h 5238841"/>
              <a:gd name="connsiteX69" fmla="*/ 6939428 w 12192000"/>
              <a:gd name="connsiteY69" fmla="*/ 4499385 h 5238841"/>
              <a:gd name="connsiteX70" fmla="*/ 6933902 w 12192000"/>
              <a:gd name="connsiteY70" fmla="*/ 4501239 h 5238841"/>
              <a:gd name="connsiteX71" fmla="*/ 6891244 w 12192000"/>
              <a:gd name="connsiteY71" fmla="*/ 4536371 h 5238841"/>
              <a:gd name="connsiteX72" fmla="*/ 6794496 w 12192000"/>
              <a:gd name="connsiteY72" fmla="*/ 4567924 h 5238841"/>
              <a:gd name="connsiteX73" fmla="*/ 6574528 w 12192000"/>
              <a:gd name="connsiteY73" fmla="*/ 4641155 h 5238841"/>
              <a:gd name="connsiteX74" fmla="*/ 6573036 w 12192000"/>
              <a:gd name="connsiteY74" fmla="*/ 4641049 h 5238841"/>
              <a:gd name="connsiteX75" fmla="*/ 6571920 w 12192000"/>
              <a:gd name="connsiteY75" fmla="*/ 4644739 h 5238841"/>
              <a:gd name="connsiteX76" fmla="*/ 6552021 w 12192000"/>
              <a:gd name="connsiteY76" fmla="*/ 4650379 h 5238841"/>
              <a:gd name="connsiteX77" fmla="*/ 6545925 w 12192000"/>
              <a:gd name="connsiteY77" fmla="*/ 4650675 h 5238841"/>
              <a:gd name="connsiteX78" fmla="*/ 6537822 w 12192000"/>
              <a:gd name="connsiteY78" fmla="*/ 4652769 h 5238841"/>
              <a:gd name="connsiteX79" fmla="*/ 6537743 w 12192000"/>
              <a:gd name="connsiteY79" fmla="*/ 4653068 h 5238841"/>
              <a:gd name="connsiteX80" fmla="*/ 6490057 w 12192000"/>
              <a:gd name="connsiteY80" fmla="*/ 4658624 h 5238841"/>
              <a:gd name="connsiteX81" fmla="*/ 6386800 w 12192000"/>
              <a:gd name="connsiteY81" fmla="*/ 4715431 h 5238841"/>
              <a:gd name="connsiteX82" fmla="*/ 6382703 w 12192000"/>
              <a:gd name="connsiteY82" fmla="*/ 4717930 h 5238841"/>
              <a:gd name="connsiteX83" fmla="*/ 6356495 w 12192000"/>
              <a:gd name="connsiteY83" fmla="*/ 4717843 h 5238841"/>
              <a:gd name="connsiteX84" fmla="*/ 6343628 w 12192000"/>
              <a:gd name="connsiteY84" fmla="*/ 4719161 h 5238841"/>
              <a:gd name="connsiteX85" fmla="*/ 6338605 w 12192000"/>
              <a:gd name="connsiteY85" fmla="*/ 4716723 h 5238841"/>
              <a:gd name="connsiteX86" fmla="*/ 6320318 w 12192000"/>
              <a:gd name="connsiteY86" fmla="*/ 4720095 h 5238841"/>
              <a:gd name="connsiteX87" fmla="*/ 6318742 w 12192000"/>
              <a:gd name="connsiteY87" fmla="*/ 4721541 h 5238841"/>
              <a:gd name="connsiteX88" fmla="*/ 6301708 w 12192000"/>
              <a:gd name="connsiteY88" fmla="*/ 4720380 h 5238841"/>
              <a:gd name="connsiteX89" fmla="*/ 6285082 w 12192000"/>
              <a:gd name="connsiteY89" fmla="*/ 4714639 h 5238841"/>
              <a:gd name="connsiteX90" fmla="*/ 6136936 w 12192000"/>
              <a:gd name="connsiteY90" fmla="*/ 4758246 h 5238841"/>
              <a:gd name="connsiteX91" fmla="*/ 5988578 w 12192000"/>
              <a:gd name="connsiteY91" fmla="*/ 4754427 h 5238841"/>
              <a:gd name="connsiteX92" fmla="*/ 5908701 w 12192000"/>
              <a:gd name="connsiteY92" fmla="*/ 4779160 h 5238841"/>
              <a:gd name="connsiteX93" fmla="*/ 5892219 w 12192000"/>
              <a:gd name="connsiteY93" fmla="*/ 4807892 h 5238841"/>
              <a:gd name="connsiteX94" fmla="*/ 5683612 w 12192000"/>
              <a:gd name="connsiteY94" fmla="*/ 4848770 h 5238841"/>
              <a:gd name="connsiteX95" fmla="*/ 5635111 w 12192000"/>
              <a:gd name="connsiteY95" fmla="*/ 4868888 h 5238841"/>
              <a:gd name="connsiteX96" fmla="*/ 5582652 w 12192000"/>
              <a:gd name="connsiteY96" fmla="*/ 4866836 h 5238841"/>
              <a:gd name="connsiteX97" fmla="*/ 5567213 w 12192000"/>
              <a:gd name="connsiteY97" fmla="*/ 4878769 h 5238841"/>
              <a:gd name="connsiteX98" fmla="*/ 5564659 w 12192000"/>
              <a:gd name="connsiteY98" fmla="*/ 4881042 h 5238841"/>
              <a:gd name="connsiteX99" fmla="*/ 5552102 w 12192000"/>
              <a:gd name="connsiteY99" fmla="*/ 4885426 h 5238841"/>
              <a:gd name="connsiteX100" fmla="*/ 5551475 w 12192000"/>
              <a:gd name="connsiteY100" fmla="*/ 4892560 h 5238841"/>
              <a:gd name="connsiteX101" fmla="*/ 5534664 w 12192000"/>
              <a:gd name="connsiteY101" fmla="*/ 4903385 h 5238841"/>
              <a:gd name="connsiteX102" fmla="*/ 5510737 w 12192000"/>
              <a:gd name="connsiteY102" fmla="*/ 4909807 h 5238841"/>
              <a:gd name="connsiteX103" fmla="*/ 5393901 w 12192000"/>
              <a:gd name="connsiteY103" fmla="*/ 4933709 h 5238841"/>
              <a:gd name="connsiteX104" fmla="*/ 5325782 w 12192000"/>
              <a:gd name="connsiteY104" fmla="*/ 4951789 h 5238841"/>
              <a:gd name="connsiteX105" fmla="*/ 5302703 w 12192000"/>
              <a:gd name="connsiteY105" fmla="*/ 4964590 h 5238841"/>
              <a:gd name="connsiteX106" fmla="*/ 5268591 w 12192000"/>
              <a:gd name="connsiteY106" fmla="*/ 4978479 h 5238841"/>
              <a:gd name="connsiteX107" fmla="*/ 5210559 w 12192000"/>
              <a:gd name="connsiteY107" fmla="*/ 5007585 h 5238841"/>
              <a:gd name="connsiteX108" fmla="*/ 5177597 w 12192000"/>
              <a:gd name="connsiteY108" fmla="*/ 5015926 h 5238841"/>
              <a:gd name="connsiteX109" fmla="*/ 5160569 w 12192000"/>
              <a:gd name="connsiteY109" fmla="*/ 5025681 h 5238841"/>
              <a:gd name="connsiteX110" fmla="*/ 5152748 w 12192000"/>
              <a:gd name="connsiteY110" fmla="*/ 5026569 h 5238841"/>
              <a:gd name="connsiteX111" fmla="*/ 5127678 w 12192000"/>
              <a:gd name="connsiteY111" fmla="*/ 5032947 h 5238841"/>
              <a:gd name="connsiteX112" fmla="*/ 5113147 w 12192000"/>
              <a:gd name="connsiteY112" fmla="*/ 5035818 h 5238841"/>
              <a:gd name="connsiteX113" fmla="*/ 5107301 w 12192000"/>
              <a:gd name="connsiteY113" fmla="*/ 5036672 h 5238841"/>
              <a:gd name="connsiteX114" fmla="*/ 5093215 w 12192000"/>
              <a:gd name="connsiteY114" fmla="*/ 5032880 h 5238841"/>
              <a:gd name="connsiteX115" fmla="*/ 5077058 w 12192000"/>
              <a:gd name="connsiteY115" fmla="*/ 5038681 h 5238841"/>
              <a:gd name="connsiteX116" fmla="*/ 5057349 w 12192000"/>
              <a:gd name="connsiteY116" fmla="*/ 5036015 h 5238841"/>
              <a:gd name="connsiteX117" fmla="*/ 5053945 w 12192000"/>
              <a:gd name="connsiteY117" fmla="*/ 5041952 h 5238841"/>
              <a:gd name="connsiteX118" fmla="*/ 5040021 w 12192000"/>
              <a:gd name="connsiteY118" fmla="*/ 5050052 h 5238841"/>
              <a:gd name="connsiteX119" fmla="*/ 5025913 w 12192000"/>
              <a:gd name="connsiteY119" fmla="*/ 5046535 h 5238841"/>
              <a:gd name="connsiteX120" fmla="*/ 4998218 w 12192000"/>
              <a:gd name="connsiteY120" fmla="*/ 5048065 h 5238841"/>
              <a:gd name="connsiteX121" fmla="*/ 4991008 w 12192000"/>
              <a:gd name="connsiteY121" fmla="*/ 5050439 h 5238841"/>
              <a:gd name="connsiteX122" fmla="*/ 4963503 w 12192000"/>
              <a:gd name="connsiteY122" fmla="*/ 5047575 h 5238841"/>
              <a:gd name="connsiteX123" fmla="*/ 4921053 w 12192000"/>
              <a:gd name="connsiteY123" fmla="*/ 5048925 h 5238841"/>
              <a:gd name="connsiteX124" fmla="*/ 4873420 w 12192000"/>
              <a:gd name="connsiteY124" fmla="*/ 5054929 h 5238841"/>
              <a:gd name="connsiteX125" fmla="*/ 4858825 w 12192000"/>
              <a:gd name="connsiteY125" fmla="*/ 5051329 h 5238841"/>
              <a:gd name="connsiteX126" fmla="*/ 4769340 w 12192000"/>
              <a:gd name="connsiteY126" fmla="*/ 5053090 h 5238841"/>
              <a:gd name="connsiteX127" fmla="*/ 4744152 w 12192000"/>
              <a:gd name="connsiteY127" fmla="*/ 5053391 h 5238841"/>
              <a:gd name="connsiteX128" fmla="*/ 4723556 w 12192000"/>
              <a:gd name="connsiteY128" fmla="*/ 5059633 h 5238841"/>
              <a:gd name="connsiteX129" fmla="*/ 4719699 w 12192000"/>
              <a:gd name="connsiteY129" fmla="*/ 5066298 h 5238841"/>
              <a:gd name="connsiteX130" fmla="*/ 4706016 w 12192000"/>
              <a:gd name="connsiteY130" fmla="*/ 5067422 h 5238841"/>
              <a:gd name="connsiteX131" fmla="*/ 4702593 w 12192000"/>
              <a:gd name="connsiteY131" fmla="*/ 5068973 h 5238841"/>
              <a:gd name="connsiteX132" fmla="*/ 4682766 w 12192000"/>
              <a:gd name="connsiteY132" fmla="*/ 5076609 h 5238841"/>
              <a:gd name="connsiteX133" fmla="*/ 4634960 w 12192000"/>
              <a:gd name="connsiteY133" fmla="*/ 5061852 h 5238841"/>
              <a:gd name="connsiteX134" fmla="*/ 4580645 w 12192000"/>
              <a:gd name="connsiteY134" fmla="*/ 5069246 h 5238841"/>
              <a:gd name="connsiteX135" fmla="*/ 4368005 w 12192000"/>
              <a:gd name="connsiteY135" fmla="*/ 5057426 h 5238841"/>
              <a:gd name="connsiteX136" fmla="*/ 4339489 w 12192000"/>
              <a:gd name="connsiteY136" fmla="*/ 5080858 h 5238841"/>
              <a:gd name="connsiteX137" fmla="*/ 4253895 w 12192000"/>
              <a:gd name="connsiteY137" fmla="*/ 5085008 h 5238841"/>
              <a:gd name="connsiteX138" fmla="*/ 3947260 w 12192000"/>
              <a:gd name="connsiteY138" fmla="*/ 5041167 h 5238841"/>
              <a:gd name="connsiteX139" fmla="*/ 3911296 w 12192000"/>
              <a:gd name="connsiteY139" fmla="*/ 5035663 h 5238841"/>
              <a:gd name="connsiteX140" fmla="*/ 3955454 w 12192000"/>
              <a:gd name="connsiteY140" fmla="*/ 5238841 h 5238841"/>
              <a:gd name="connsiteX141" fmla="*/ 3895182 w 12192000"/>
              <a:gd name="connsiteY141" fmla="*/ 5030229 h 5238841"/>
              <a:gd name="connsiteX142" fmla="*/ 3870866 w 12192000"/>
              <a:gd name="connsiteY142" fmla="*/ 5023753 h 5238841"/>
              <a:gd name="connsiteX143" fmla="*/ 3865913 w 12192000"/>
              <a:gd name="connsiteY143" fmla="*/ 5025143 h 5238841"/>
              <a:gd name="connsiteX144" fmla="*/ 3828606 w 12192000"/>
              <a:gd name="connsiteY144" fmla="*/ 5019426 h 5238841"/>
              <a:gd name="connsiteX145" fmla="*/ 3827901 w 12192000"/>
              <a:gd name="connsiteY145" fmla="*/ 5020583 h 5238841"/>
              <a:gd name="connsiteX146" fmla="*/ 3816543 w 12192000"/>
              <a:gd name="connsiteY146" fmla="*/ 5024366 h 5238841"/>
              <a:gd name="connsiteX147" fmla="*/ 3795278 w 12192000"/>
              <a:gd name="connsiteY147" fmla="*/ 5028779 h 5238841"/>
              <a:gd name="connsiteX148" fmla="*/ 3743858 w 12192000"/>
              <a:gd name="connsiteY148" fmla="*/ 5054237 h 5238841"/>
              <a:gd name="connsiteX149" fmla="*/ 3704945 w 12192000"/>
              <a:gd name="connsiteY149" fmla="*/ 5048413 h 5238841"/>
              <a:gd name="connsiteX150" fmla="*/ 3696992 w 12192000"/>
              <a:gd name="connsiteY150" fmla="*/ 5047914 h 5238841"/>
              <a:gd name="connsiteX151" fmla="*/ 3696780 w 12192000"/>
              <a:gd name="connsiteY151" fmla="*/ 5048181 h 5238841"/>
              <a:gd name="connsiteX152" fmla="*/ 3688290 w 12192000"/>
              <a:gd name="connsiteY152" fmla="*/ 5048204 h 5238841"/>
              <a:gd name="connsiteX153" fmla="*/ 3682486 w 12192000"/>
              <a:gd name="connsiteY153" fmla="*/ 5047000 h 5238841"/>
              <a:gd name="connsiteX154" fmla="*/ 3667056 w 12192000"/>
              <a:gd name="connsiteY154" fmla="*/ 5046030 h 5238841"/>
              <a:gd name="connsiteX155" fmla="*/ 3661403 w 12192000"/>
              <a:gd name="connsiteY155" fmla="*/ 5047537 h 5238841"/>
              <a:gd name="connsiteX156" fmla="*/ 3658673 w 12192000"/>
              <a:gd name="connsiteY156" fmla="*/ 5050790 h 5238841"/>
              <a:gd name="connsiteX157" fmla="*/ 3657333 w 12192000"/>
              <a:gd name="connsiteY157" fmla="*/ 5050325 h 5238841"/>
              <a:gd name="connsiteX158" fmla="*/ 3626778 w 12192000"/>
              <a:gd name="connsiteY158" fmla="*/ 5057882 h 5238841"/>
              <a:gd name="connsiteX159" fmla="*/ 3560067 w 12192000"/>
              <a:gd name="connsiteY159" fmla="*/ 5064266 h 5238841"/>
              <a:gd name="connsiteX160" fmla="*/ 3522641 w 12192000"/>
              <a:gd name="connsiteY160" fmla="*/ 5063654 h 5238841"/>
              <a:gd name="connsiteX161" fmla="*/ 3419275 w 12192000"/>
              <a:gd name="connsiteY161" fmla="*/ 5066646 h 5238841"/>
              <a:gd name="connsiteX162" fmla="*/ 3314869 w 12192000"/>
              <a:gd name="connsiteY162" fmla="*/ 5073197 h 5238841"/>
              <a:gd name="connsiteX163" fmla="*/ 3259088 w 12192000"/>
              <a:gd name="connsiteY163" fmla="*/ 5096363 h 5238841"/>
              <a:gd name="connsiteX164" fmla="*/ 3253104 w 12192000"/>
              <a:gd name="connsiteY164" fmla="*/ 5096785 h 5238841"/>
              <a:gd name="connsiteX165" fmla="*/ 3238751 w 12192000"/>
              <a:gd name="connsiteY165" fmla="*/ 5092996 h 5238841"/>
              <a:gd name="connsiteX166" fmla="*/ 3233681 w 12192000"/>
              <a:gd name="connsiteY166" fmla="*/ 5090758 h 5238841"/>
              <a:gd name="connsiteX167" fmla="*/ 3225562 w 12192000"/>
              <a:gd name="connsiteY167" fmla="*/ 5089215 h 5238841"/>
              <a:gd name="connsiteX168" fmla="*/ 3225260 w 12192000"/>
              <a:gd name="connsiteY168" fmla="*/ 5089437 h 5238841"/>
              <a:gd name="connsiteX169" fmla="*/ 3217859 w 12192000"/>
              <a:gd name="connsiteY169" fmla="*/ 5087484 h 5238841"/>
              <a:gd name="connsiteX170" fmla="*/ 3182980 w 12192000"/>
              <a:gd name="connsiteY170" fmla="*/ 5074650 h 5238841"/>
              <a:gd name="connsiteX171" fmla="*/ 3055081 w 12192000"/>
              <a:gd name="connsiteY171" fmla="*/ 5080424 h 5238841"/>
              <a:gd name="connsiteX172" fmla="*/ 3049807 w 12192000"/>
              <a:gd name="connsiteY172" fmla="*/ 5080860 h 5238841"/>
              <a:gd name="connsiteX173" fmla="*/ 3029122 w 12192000"/>
              <a:gd name="connsiteY173" fmla="*/ 5070085 h 5238841"/>
              <a:gd name="connsiteX174" fmla="*/ 3017862 w 12192000"/>
              <a:gd name="connsiteY174" fmla="*/ 5065942 h 5238841"/>
              <a:gd name="connsiteX175" fmla="*/ 3015868 w 12192000"/>
              <a:gd name="connsiteY175" fmla="*/ 5061832 h 5238841"/>
              <a:gd name="connsiteX176" fmla="*/ 2998644 w 12192000"/>
              <a:gd name="connsiteY176" fmla="*/ 5057210 h 5238841"/>
              <a:gd name="connsiteX177" fmla="*/ 2996219 w 12192000"/>
              <a:gd name="connsiteY177" fmla="*/ 5057788 h 5238841"/>
              <a:gd name="connsiteX178" fmla="*/ 2983676 w 12192000"/>
              <a:gd name="connsiteY178" fmla="*/ 5049852 h 5238841"/>
              <a:gd name="connsiteX179" fmla="*/ 2903609 w 12192000"/>
              <a:gd name="connsiteY179" fmla="*/ 4998457 h 5238841"/>
              <a:gd name="connsiteX180" fmla="*/ 2758830 w 12192000"/>
              <a:gd name="connsiteY180" fmla="*/ 4974760 h 5238841"/>
              <a:gd name="connsiteX181" fmla="*/ 2532669 w 12192000"/>
              <a:gd name="connsiteY181" fmla="*/ 4940573 h 5238841"/>
              <a:gd name="connsiteX182" fmla="*/ 2389931 w 12192000"/>
              <a:gd name="connsiteY182" fmla="*/ 4905785 h 5238841"/>
              <a:gd name="connsiteX183" fmla="*/ 2335186 w 12192000"/>
              <a:gd name="connsiteY183" fmla="*/ 4902957 h 5238841"/>
              <a:gd name="connsiteX184" fmla="*/ 2273393 w 12192000"/>
              <a:gd name="connsiteY184" fmla="*/ 4883565 h 5238841"/>
              <a:gd name="connsiteX185" fmla="*/ 2269523 w 12192000"/>
              <a:gd name="connsiteY185" fmla="*/ 4884442 h 5238841"/>
              <a:gd name="connsiteX186" fmla="*/ 2256015 w 12192000"/>
              <a:gd name="connsiteY186" fmla="*/ 4883014 h 5238841"/>
              <a:gd name="connsiteX187" fmla="*/ 2249731 w 12192000"/>
              <a:gd name="connsiteY187" fmla="*/ 4888778 h 5238841"/>
              <a:gd name="connsiteX188" fmla="*/ 2227629 w 12192000"/>
              <a:gd name="connsiteY188" fmla="*/ 4891047 h 5238841"/>
              <a:gd name="connsiteX189" fmla="*/ 2203460 w 12192000"/>
              <a:gd name="connsiteY189" fmla="*/ 4886696 h 5238841"/>
              <a:gd name="connsiteX190" fmla="*/ 2091528 w 12192000"/>
              <a:gd name="connsiteY190" fmla="*/ 4859155 h 5238841"/>
              <a:gd name="connsiteX191" fmla="*/ 2022901 w 12192000"/>
              <a:gd name="connsiteY191" fmla="*/ 4846594 h 5238841"/>
              <a:gd name="connsiteX192" fmla="*/ 1994227 w 12192000"/>
              <a:gd name="connsiteY192" fmla="*/ 4847973 h 5238841"/>
              <a:gd name="connsiteX193" fmla="*/ 1955936 w 12192000"/>
              <a:gd name="connsiteY193" fmla="*/ 4845765 h 5238841"/>
              <a:gd name="connsiteX194" fmla="*/ 1741924 w 12192000"/>
              <a:gd name="connsiteY194" fmla="*/ 4808054 h 5238841"/>
              <a:gd name="connsiteX195" fmla="*/ 1734410 w 12192000"/>
              <a:gd name="connsiteY195" fmla="*/ 4811675 h 5238841"/>
              <a:gd name="connsiteX196" fmla="*/ 1691423 w 12192000"/>
              <a:gd name="connsiteY196" fmla="*/ 4802777 h 5238841"/>
              <a:gd name="connsiteX197" fmla="*/ 1554504 w 12192000"/>
              <a:gd name="connsiteY197" fmla="*/ 4739985 h 5238841"/>
              <a:gd name="connsiteX198" fmla="*/ 1470119 w 12192000"/>
              <a:gd name="connsiteY198" fmla="*/ 4723470 h 5238841"/>
              <a:gd name="connsiteX199" fmla="*/ 1437967 w 12192000"/>
              <a:gd name="connsiteY199" fmla="*/ 4722710 h 5238841"/>
              <a:gd name="connsiteX200" fmla="*/ 1295869 w 12192000"/>
              <a:gd name="connsiteY200" fmla="*/ 4726175 h 5238841"/>
              <a:gd name="connsiteX201" fmla="*/ 1292949 w 12192000"/>
              <a:gd name="connsiteY201" fmla="*/ 4684615 h 5238841"/>
              <a:gd name="connsiteX202" fmla="*/ 1244908 w 12192000"/>
              <a:gd name="connsiteY202" fmla="*/ 4706993 h 5238841"/>
              <a:gd name="connsiteX203" fmla="*/ 1171266 w 12192000"/>
              <a:gd name="connsiteY203" fmla="*/ 4706535 h 5238841"/>
              <a:gd name="connsiteX204" fmla="*/ 1160868 w 12192000"/>
              <a:gd name="connsiteY204" fmla="*/ 4701936 h 5238841"/>
              <a:gd name="connsiteX205" fmla="*/ 1147599 w 12192000"/>
              <a:gd name="connsiteY205" fmla="*/ 4714833 h 5238841"/>
              <a:gd name="connsiteX206" fmla="*/ 1119603 w 12192000"/>
              <a:gd name="connsiteY206" fmla="*/ 4721303 h 5238841"/>
              <a:gd name="connsiteX207" fmla="*/ 997851 w 12192000"/>
              <a:gd name="connsiteY207" fmla="*/ 4722336 h 5238841"/>
              <a:gd name="connsiteX208" fmla="*/ 976455 w 12192000"/>
              <a:gd name="connsiteY208" fmla="*/ 4726407 h 5238841"/>
              <a:gd name="connsiteX209" fmla="*/ 949939 w 12192000"/>
              <a:gd name="connsiteY209" fmla="*/ 4719699 h 5238841"/>
              <a:gd name="connsiteX210" fmla="*/ 894148 w 12192000"/>
              <a:gd name="connsiteY210" fmla="*/ 4710406 h 5238841"/>
              <a:gd name="connsiteX211" fmla="*/ 857990 w 12192000"/>
              <a:gd name="connsiteY211" fmla="*/ 4696844 h 5238841"/>
              <a:gd name="connsiteX212" fmla="*/ 848649 w 12192000"/>
              <a:gd name="connsiteY212" fmla="*/ 4704021 h 5238841"/>
              <a:gd name="connsiteX213" fmla="*/ 826436 w 12192000"/>
              <a:gd name="connsiteY213" fmla="*/ 4707421 h 5238841"/>
              <a:gd name="connsiteX214" fmla="*/ 733052 w 12192000"/>
              <a:gd name="connsiteY214" fmla="*/ 4701884 h 5238841"/>
              <a:gd name="connsiteX215" fmla="*/ 716185 w 12192000"/>
              <a:gd name="connsiteY215" fmla="*/ 4648168 h 5238841"/>
              <a:gd name="connsiteX216" fmla="*/ 582722 w 12192000"/>
              <a:gd name="connsiteY216" fmla="*/ 4658637 h 5238841"/>
              <a:gd name="connsiteX217" fmla="*/ 581118 w 12192000"/>
              <a:gd name="connsiteY217" fmla="*/ 4654120 h 5238841"/>
              <a:gd name="connsiteX218" fmla="*/ 546453 w 12192000"/>
              <a:gd name="connsiteY218" fmla="*/ 4652542 h 5238841"/>
              <a:gd name="connsiteX219" fmla="*/ 536773 w 12192000"/>
              <a:gd name="connsiteY219" fmla="*/ 4644609 h 5238841"/>
              <a:gd name="connsiteX220" fmla="*/ 388896 w 12192000"/>
              <a:gd name="connsiteY220" fmla="*/ 4619173 h 5238841"/>
              <a:gd name="connsiteX221" fmla="*/ 366479 w 12192000"/>
              <a:gd name="connsiteY221" fmla="*/ 4618896 h 5238841"/>
              <a:gd name="connsiteX222" fmla="*/ 342781 w 12192000"/>
              <a:gd name="connsiteY222" fmla="*/ 4601239 h 5238841"/>
              <a:gd name="connsiteX223" fmla="*/ 255925 w 12192000"/>
              <a:gd name="connsiteY223" fmla="*/ 4598685 h 5238841"/>
              <a:gd name="connsiteX224" fmla="*/ 226919 w 12192000"/>
              <a:gd name="connsiteY224" fmla="*/ 4598460 h 5238841"/>
              <a:gd name="connsiteX225" fmla="*/ 213925 w 12192000"/>
              <a:gd name="connsiteY225" fmla="*/ 4597783 h 5238841"/>
              <a:gd name="connsiteX226" fmla="*/ 215196 w 12192000"/>
              <a:gd name="connsiteY226" fmla="*/ 4588576 h 5238841"/>
              <a:gd name="connsiteX227" fmla="*/ 180214 w 12192000"/>
              <a:gd name="connsiteY227" fmla="*/ 4583701 h 5238841"/>
              <a:gd name="connsiteX228" fmla="*/ 83203 w 12192000"/>
              <a:gd name="connsiteY228" fmla="*/ 4531664 h 5238841"/>
              <a:gd name="connsiteX229" fmla="*/ 4106 w 12192000"/>
              <a:gd name="connsiteY229" fmla="*/ 4517202 h 5238841"/>
              <a:gd name="connsiteX230" fmla="*/ 0 w 12192000"/>
              <a:gd name="connsiteY230" fmla="*/ 4516084 h 5238841"/>
              <a:gd name="connsiteX231" fmla="*/ 0 w 12192000"/>
              <a:gd name="connsiteY231" fmla="*/ 0 h 5238841"/>
              <a:gd name="connsiteX0" fmla="*/ 0 w 12192000"/>
              <a:gd name="connsiteY0" fmla="*/ 0 h 5238841"/>
              <a:gd name="connsiteX1" fmla="*/ 12192000 w 12192000"/>
              <a:gd name="connsiteY1" fmla="*/ 0 h 5238841"/>
              <a:gd name="connsiteX2" fmla="*/ 12192000 w 12192000"/>
              <a:gd name="connsiteY2" fmla="*/ 3809005 h 5238841"/>
              <a:gd name="connsiteX3" fmla="*/ 12142543 w 12192000"/>
              <a:gd name="connsiteY3" fmla="*/ 3817043 h 5238841"/>
              <a:gd name="connsiteX4" fmla="*/ 12109241 w 12192000"/>
              <a:gd name="connsiteY4" fmla="*/ 3824228 h 5238841"/>
              <a:gd name="connsiteX5" fmla="*/ 11668991 w 12192000"/>
              <a:gd name="connsiteY5" fmla="*/ 3788038 h 5238841"/>
              <a:gd name="connsiteX6" fmla="*/ 11476952 w 12192000"/>
              <a:gd name="connsiteY6" fmla="*/ 3866786 h 5238841"/>
              <a:gd name="connsiteX7" fmla="*/ 11336487 w 12192000"/>
              <a:gd name="connsiteY7" fmla="*/ 3971513 h 5238841"/>
              <a:gd name="connsiteX8" fmla="*/ 11214181 w 12192000"/>
              <a:gd name="connsiteY8" fmla="*/ 4004215 h 5238841"/>
              <a:gd name="connsiteX9" fmla="*/ 11042540 w 12192000"/>
              <a:gd name="connsiteY9" fmla="*/ 4002613 h 5238841"/>
              <a:gd name="connsiteX10" fmla="*/ 10833086 w 12192000"/>
              <a:gd name="connsiteY10" fmla="*/ 3997707 h 5238841"/>
              <a:gd name="connsiteX11" fmla="*/ 10599680 w 12192000"/>
              <a:gd name="connsiteY11" fmla="*/ 3982661 h 5238841"/>
              <a:gd name="connsiteX12" fmla="*/ 10519971 w 12192000"/>
              <a:gd name="connsiteY12" fmla="*/ 3975018 h 5238841"/>
              <a:gd name="connsiteX13" fmla="*/ 10217282 w 12192000"/>
              <a:gd name="connsiteY13" fmla="*/ 4020809 h 5238841"/>
              <a:gd name="connsiteX14" fmla="*/ 9936427 w 12192000"/>
              <a:gd name="connsiteY14" fmla="*/ 4137843 h 5238841"/>
              <a:gd name="connsiteX15" fmla="*/ 9800299 w 12192000"/>
              <a:gd name="connsiteY15" fmla="*/ 4186098 h 5238841"/>
              <a:gd name="connsiteX16" fmla="*/ 9707822 w 12192000"/>
              <a:gd name="connsiteY16" fmla="*/ 4189102 h 5238841"/>
              <a:gd name="connsiteX17" fmla="*/ 9543973 w 12192000"/>
              <a:gd name="connsiteY17" fmla="*/ 4245802 h 5238841"/>
              <a:gd name="connsiteX18" fmla="*/ 9528747 w 12192000"/>
              <a:gd name="connsiteY18" fmla="*/ 4251724 h 5238841"/>
              <a:gd name="connsiteX19" fmla="*/ 9436976 w 12192000"/>
              <a:gd name="connsiteY19" fmla="*/ 4269351 h 5238841"/>
              <a:gd name="connsiteX20" fmla="*/ 9371827 w 12192000"/>
              <a:gd name="connsiteY20" fmla="*/ 4303912 h 5238841"/>
              <a:gd name="connsiteX21" fmla="*/ 9260304 w 12192000"/>
              <a:gd name="connsiteY21" fmla="*/ 4328021 h 5238841"/>
              <a:gd name="connsiteX22" fmla="*/ 9148799 w 12192000"/>
              <a:gd name="connsiteY22" fmla="*/ 4348506 h 5238841"/>
              <a:gd name="connsiteX23" fmla="*/ 9107898 w 12192000"/>
              <a:gd name="connsiteY23" fmla="*/ 4354282 h 5238841"/>
              <a:gd name="connsiteX24" fmla="*/ 8990743 w 12192000"/>
              <a:gd name="connsiteY24" fmla="*/ 4382161 h 5238841"/>
              <a:gd name="connsiteX25" fmla="*/ 8979819 w 12192000"/>
              <a:gd name="connsiteY25" fmla="*/ 4366419 h 5238841"/>
              <a:gd name="connsiteX26" fmla="*/ 8936044 w 12192000"/>
              <a:gd name="connsiteY26" fmla="*/ 4370992 h 5238841"/>
              <a:gd name="connsiteX27" fmla="*/ 8897707 w 12192000"/>
              <a:gd name="connsiteY27" fmla="*/ 4392673 h 5238841"/>
              <a:gd name="connsiteX28" fmla="*/ 8845635 w 12192000"/>
              <a:gd name="connsiteY28" fmla="*/ 4404300 h 5238841"/>
              <a:gd name="connsiteX29" fmla="*/ 8814562 w 12192000"/>
              <a:gd name="connsiteY29" fmla="*/ 4411434 h 5238841"/>
              <a:gd name="connsiteX30" fmla="*/ 8726349 w 12192000"/>
              <a:gd name="connsiteY30" fmla="*/ 4416668 h 5238841"/>
              <a:gd name="connsiteX31" fmla="*/ 8566678 w 12192000"/>
              <a:gd name="connsiteY31" fmla="*/ 4391711 h 5238841"/>
              <a:gd name="connsiteX32" fmla="*/ 8521516 w 12192000"/>
              <a:gd name="connsiteY32" fmla="*/ 4393927 h 5238841"/>
              <a:gd name="connsiteX33" fmla="*/ 8515998 w 12192000"/>
              <a:gd name="connsiteY33" fmla="*/ 4399124 h 5238841"/>
              <a:gd name="connsiteX34" fmla="*/ 8449547 w 12192000"/>
              <a:gd name="connsiteY34" fmla="*/ 4383170 h 5238841"/>
              <a:gd name="connsiteX35" fmla="*/ 8360285 w 12192000"/>
              <a:gd name="connsiteY35" fmla="*/ 4398502 h 5238841"/>
              <a:gd name="connsiteX36" fmla="*/ 8256584 w 12192000"/>
              <a:gd name="connsiteY36" fmla="*/ 4423564 h 5238841"/>
              <a:gd name="connsiteX37" fmla="*/ 8229821 w 12192000"/>
              <a:gd name="connsiteY37" fmla="*/ 4431840 h 5238841"/>
              <a:gd name="connsiteX38" fmla="*/ 8158476 w 12192000"/>
              <a:gd name="connsiteY38" fmla="*/ 4436904 h 5238841"/>
              <a:gd name="connsiteX39" fmla="*/ 7993707 w 12192000"/>
              <a:gd name="connsiteY39" fmla="*/ 4447962 h 5238841"/>
              <a:gd name="connsiteX40" fmla="*/ 7990346 w 12192000"/>
              <a:gd name="connsiteY40" fmla="*/ 4454853 h 5238841"/>
              <a:gd name="connsiteX41" fmla="*/ 7976786 w 12192000"/>
              <a:gd name="connsiteY41" fmla="*/ 4456820 h 5238841"/>
              <a:gd name="connsiteX42" fmla="*/ 7973491 w 12192000"/>
              <a:gd name="connsiteY42" fmla="*/ 4458577 h 5238841"/>
              <a:gd name="connsiteX43" fmla="*/ 7954281 w 12192000"/>
              <a:gd name="connsiteY43" fmla="*/ 4467421 h 5238841"/>
              <a:gd name="connsiteX44" fmla="*/ 7905540 w 12192000"/>
              <a:gd name="connsiteY44" fmla="*/ 4455628 h 5238841"/>
              <a:gd name="connsiteX45" fmla="*/ 7851932 w 12192000"/>
              <a:gd name="connsiteY45" fmla="*/ 4466353 h 5238841"/>
              <a:gd name="connsiteX46" fmla="*/ 7639078 w 12192000"/>
              <a:gd name="connsiteY46" fmla="*/ 4467635 h 5238841"/>
              <a:gd name="connsiteX47" fmla="*/ 7612359 w 12192000"/>
              <a:gd name="connsiteY47" fmla="*/ 4492789 h 5238841"/>
              <a:gd name="connsiteX48" fmla="*/ 7527328 w 12192000"/>
              <a:gd name="connsiteY48" fmla="*/ 4502199 h 5238841"/>
              <a:gd name="connsiteX49" fmla="*/ 7388717 w 12192000"/>
              <a:gd name="connsiteY49" fmla="*/ 4470799 h 5238841"/>
              <a:gd name="connsiteX50" fmla="*/ 7231898 w 12192000"/>
              <a:gd name="connsiteY50" fmla="*/ 4486028 h 5238841"/>
              <a:gd name="connsiteX51" fmla="*/ 7218425 w 12192000"/>
              <a:gd name="connsiteY51" fmla="*/ 4477288 h 5238841"/>
              <a:gd name="connsiteX52" fmla="*/ 7202795 w 12192000"/>
              <a:gd name="connsiteY52" fmla="*/ 4472972 h 5238841"/>
              <a:gd name="connsiteX53" fmla="*/ 7200744 w 12192000"/>
              <a:gd name="connsiteY53" fmla="*/ 4474099 h 5238841"/>
              <a:gd name="connsiteX54" fmla="*/ 7182163 w 12192000"/>
              <a:gd name="connsiteY54" fmla="*/ 4474005 h 5238841"/>
              <a:gd name="connsiteX55" fmla="*/ 7178368 w 12192000"/>
              <a:gd name="connsiteY55" fmla="*/ 4470673 h 5238841"/>
              <a:gd name="connsiteX56" fmla="*/ 7165705 w 12192000"/>
              <a:gd name="connsiteY56" fmla="*/ 4469569 h 5238841"/>
              <a:gd name="connsiteX57" fmla="*/ 7140991 w 12192000"/>
              <a:gd name="connsiteY57" fmla="*/ 4464599 h 5238841"/>
              <a:gd name="connsiteX58" fmla="*/ 7136152 w 12192000"/>
              <a:gd name="connsiteY58" fmla="*/ 4466292 h 5238841"/>
              <a:gd name="connsiteX59" fmla="*/ 7098544 w 12192000"/>
              <a:gd name="connsiteY59" fmla="*/ 4462879 h 5238841"/>
              <a:gd name="connsiteX60" fmla="*/ 7097922 w 12192000"/>
              <a:gd name="connsiteY60" fmla="*/ 4464077 h 5238841"/>
              <a:gd name="connsiteX61" fmla="*/ 7086877 w 12192000"/>
              <a:gd name="connsiteY61" fmla="*/ 4468554 h 5238841"/>
              <a:gd name="connsiteX62" fmla="*/ 7065999 w 12192000"/>
              <a:gd name="connsiteY62" fmla="*/ 4474270 h 5238841"/>
              <a:gd name="connsiteX63" fmla="*/ 7016598 w 12192000"/>
              <a:gd name="connsiteY63" fmla="*/ 4502855 h 5238841"/>
              <a:gd name="connsiteX64" fmla="*/ 6977375 w 12192000"/>
              <a:gd name="connsiteY64" fmla="*/ 4499434 h 5238841"/>
              <a:gd name="connsiteX65" fmla="*/ 6969409 w 12192000"/>
              <a:gd name="connsiteY65" fmla="*/ 4499424 h 5238841"/>
              <a:gd name="connsiteX66" fmla="*/ 6969218 w 12192000"/>
              <a:gd name="connsiteY66" fmla="*/ 4499704 h 5238841"/>
              <a:gd name="connsiteX67" fmla="*/ 6960755 w 12192000"/>
              <a:gd name="connsiteY67" fmla="*/ 4500249 h 5238841"/>
              <a:gd name="connsiteX68" fmla="*/ 6954882 w 12192000"/>
              <a:gd name="connsiteY68" fmla="*/ 4499405 h 5238841"/>
              <a:gd name="connsiteX69" fmla="*/ 6939428 w 12192000"/>
              <a:gd name="connsiteY69" fmla="*/ 4499385 h 5238841"/>
              <a:gd name="connsiteX70" fmla="*/ 6933902 w 12192000"/>
              <a:gd name="connsiteY70" fmla="*/ 4501239 h 5238841"/>
              <a:gd name="connsiteX71" fmla="*/ 6891244 w 12192000"/>
              <a:gd name="connsiteY71" fmla="*/ 4536371 h 5238841"/>
              <a:gd name="connsiteX72" fmla="*/ 6794496 w 12192000"/>
              <a:gd name="connsiteY72" fmla="*/ 4567924 h 5238841"/>
              <a:gd name="connsiteX73" fmla="*/ 6574528 w 12192000"/>
              <a:gd name="connsiteY73" fmla="*/ 4641155 h 5238841"/>
              <a:gd name="connsiteX74" fmla="*/ 6573036 w 12192000"/>
              <a:gd name="connsiteY74" fmla="*/ 4641049 h 5238841"/>
              <a:gd name="connsiteX75" fmla="*/ 6571920 w 12192000"/>
              <a:gd name="connsiteY75" fmla="*/ 4644739 h 5238841"/>
              <a:gd name="connsiteX76" fmla="*/ 6552021 w 12192000"/>
              <a:gd name="connsiteY76" fmla="*/ 4650379 h 5238841"/>
              <a:gd name="connsiteX77" fmla="*/ 6545925 w 12192000"/>
              <a:gd name="connsiteY77" fmla="*/ 4650675 h 5238841"/>
              <a:gd name="connsiteX78" fmla="*/ 6537822 w 12192000"/>
              <a:gd name="connsiteY78" fmla="*/ 4652769 h 5238841"/>
              <a:gd name="connsiteX79" fmla="*/ 6537743 w 12192000"/>
              <a:gd name="connsiteY79" fmla="*/ 4653068 h 5238841"/>
              <a:gd name="connsiteX80" fmla="*/ 6490057 w 12192000"/>
              <a:gd name="connsiteY80" fmla="*/ 4658624 h 5238841"/>
              <a:gd name="connsiteX81" fmla="*/ 6386800 w 12192000"/>
              <a:gd name="connsiteY81" fmla="*/ 4715431 h 5238841"/>
              <a:gd name="connsiteX82" fmla="*/ 6382703 w 12192000"/>
              <a:gd name="connsiteY82" fmla="*/ 4717930 h 5238841"/>
              <a:gd name="connsiteX83" fmla="*/ 6356495 w 12192000"/>
              <a:gd name="connsiteY83" fmla="*/ 4717843 h 5238841"/>
              <a:gd name="connsiteX84" fmla="*/ 6343628 w 12192000"/>
              <a:gd name="connsiteY84" fmla="*/ 4719161 h 5238841"/>
              <a:gd name="connsiteX85" fmla="*/ 6338605 w 12192000"/>
              <a:gd name="connsiteY85" fmla="*/ 4716723 h 5238841"/>
              <a:gd name="connsiteX86" fmla="*/ 6320318 w 12192000"/>
              <a:gd name="connsiteY86" fmla="*/ 4720095 h 5238841"/>
              <a:gd name="connsiteX87" fmla="*/ 6318742 w 12192000"/>
              <a:gd name="connsiteY87" fmla="*/ 4721541 h 5238841"/>
              <a:gd name="connsiteX88" fmla="*/ 6301708 w 12192000"/>
              <a:gd name="connsiteY88" fmla="*/ 4720380 h 5238841"/>
              <a:gd name="connsiteX89" fmla="*/ 6285082 w 12192000"/>
              <a:gd name="connsiteY89" fmla="*/ 4714639 h 5238841"/>
              <a:gd name="connsiteX90" fmla="*/ 6136936 w 12192000"/>
              <a:gd name="connsiteY90" fmla="*/ 4758246 h 5238841"/>
              <a:gd name="connsiteX91" fmla="*/ 5988578 w 12192000"/>
              <a:gd name="connsiteY91" fmla="*/ 4754427 h 5238841"/>
              <a:gd name="connsiteX92" fmla="*/ 5908701 w 12192000"/>
              <a:gd name="connsiteY92" fmla="*/ 4779160 h 5238841"/>
              <a:gd name="connsiteX93" fmla="*/ 5892219 w 12192000"/>
              <a:gd name="connsiteY93" fmla="*/ 4807892 h 5238841"/>
              <a:gd name="connsiteX94" fmla="*/ 5683612 w 12192000"/>
              <a:gd name="connsiteY94" fmla="*/ 4848770 h 5238841"/>
              <a:gd name="connsiteX95" fmla="*/ 5635111 w 12192000"/>
              <a:gd name="connsiteY95" fmla="*/ 4868888 h 5238841"/>
              <a:gd name="connsiteX96" fmla="*/ 5582652 w 12192000"/>
              <a:gd name="connsiteY96" fmla="*/ 4866836 h 5238841"/>
              <a:gd name="connsiteX97" fmla="*/ 5567213 w 12192000"/>
              <a:gd name="connsiteY97" fmla="*/ 4878769 h 5238841"/>
              <a:gd name="connsiteX98" fmla="*/ 5564659 w 12192000"/>
              <a:gd name="connsiteY98" fmla="*/ 4881042 h 5238841"/>
              <a:gd name="connsiteX99" fmla="*/ 5552102 w 12192000"/>
              <a:gd name="connsiteY99" fmla="*/ 4885426 h 5238841"/>
              <a:gd name="connsiteX100" fmla="*/ 5551475 w 12192000"/>
              <a:gd name="connsiteY100" fmla="*/ 4892560 h 5238841"/>
              <a:gd name="connsiteX101" fmla="*/ 5534664 w 12192000"/>
              <a:gd name="connsiteY101" fmla="*/ 4903385 h 5238841"/>
              <a:gd name="connsiteX102" fmla="*/ 5510737 w 12192000"/>
              <a:gd name="connsiteY102" fmla="*/ 4909807 h 5238841"/>
              <a:gd name="connsiteX103" fmla="*/ 5393901 w 12192000"/>
              <a:gd name="connsiteY103" fmla="*/ 4933709 h 5238841"/>
              <a:gd name="connsiteX104" fmla="*/ 5325782 w 12192000"/>
              <a:gd name="connsiteY104" fmla="*/ 4951789 h 5238841"/>
              <a:gd name="connsiteX105" fmla="*/ 5302703 w 12192000"/>
              <a:gd name="connsiteY105" fmla="*/ 4964590 h 5238841"/>
              <a:gd name="connsiteX106" fmla="*/ 5268591 w 12192000"/>
              <a:gd name="connsiteY106" fmla="*/ 4978479 h 5238841"/>
              <a:gd name="connsiteX107" fmla="*/ 5210559 w 12192000"/>
              <a:gd name="connsiteY107" fmla="*/ 5007585 h 5238841"/>
              <a:gd name="connsiteX108" fmla="*/ 5177597 w 12192000"/>
              <a:gd name="connsiteY108" fmla="*/ 5015926 h 5238841"/>
              <a:gd name="connsiteX109" fmla="*/ 5160569 w 12192000"/>
              <a:gd name="connsiteY109" fmla="*/ 5025681 h 5238841"/>
              <a:gd name="connsiteX110" fmla="*/ 5152748 w 12192000"/>
              <a:gd name="connsiteY110" fmla="*/ 5026569 h 5238841"/>
              <a:gd name="connsiteX111" fmla="*/ 5127678 w 12192000"/>
              <a:gd name="connsiteY111" fmla="*/ 5032947 h 5238841"/>
              <a:gd name="connsiteX112" fmla="*/ 5113147 w 12192000"/>
              <a:gd name="connsiteY112" fmla="*/ 5035818 h 5238841"/>
              <a:gd name="connsiteX113" fmla="*/ 5107301 w 12192000"/>
              <a:gd name="connsiteY113" fmla="*/ 5036672 h 5238841"/>
              <a:gd name="connsiteX114" fmla="*/ 5093215 w 12192000"/>
              <a:gd name="connsiteY114" fmla="*/ 5032880 h 5238841"/>
              <a:gd name="connsiteX115" fmla="*/ 5077058 w 12192000"/>
              <a:gd name="connsiteY115" fmla="*/ 5038681 h 5238841"/>
              <a:gd name="connsiteX116" fmla="*/ 5057349 w 12192000"/>
              <a:gd name="connsiteY116" fmla="*/ 5036015 h 5238841"/>
              <a:gd name="connsiteX117" fmla="*/ 5053945 w 12192000"/>
              <a:gd name="connsiteY117" fmla="*/ 5041952 h 5238841"/>
              <a:gd name="connsiteX118" fmla="*/ 5040021 w 12192000"/>
              <a:gd name="connsiteY118" fmla="*/ 5050052 h 5238841"/>
              <a:gd name="connsiteX119" fmla="*/ 5025913 w 12192000"/>
              <a:gd name="connsiteY119" fmla="*/ 5046535 h 5238841"/>
              <a:gd name="connsiteX120" fmla="*/ 4998218 w 12192000"/>
              <a:gd name="connsiteY120" fmla="*/ 5048065 h 5238841"/>
              <a:gd name="connsiteX121" fmla="*/ 4991008 w 12192000"/>
              <a:gd name="connsiteY121" fmla="*/ 5050439 h 5238841"/>
              <a:gd name="connsiteX122" fmla="*/ 4963503 w 12192000"/>
              <a:gd name="connsiteY122" fmla="*/ 5047575 h 5238841"/>
              <a:gd name="connsiteX123" fmla="*/ 4921053 w 12192000"/>
              <a:gd name="connsiteY123" fmla="*/ 5048925 h 5238841"/>
              <a:gd name="connsiteX124" fmla="*/ 4873420 w 12192000"/>
              <a:gd name="connsiteY124" fmla="*/ 5054929 h 5238841"/>
              <a:gd name="connsiteX125" fmla="*/ 4858825 w 12192000"/>
              <a:gd name="connsiteY125" fmla="*/ 5051329 h 5238841"/>
              <a:gd name="connsiteX126" fmla="*/ 4769340 w 12192000"/>
              <a:gd name="connsiteY126" fmla="*/ 5053090 h 5238841"/>
              <a:gd name="connsiteX127" fmla="*/ 4744152 w 12192000"/>
              <a:gd name="connsiteY127" fmla="*/ 5053391 h 5238841"/>
              <a:gd name="connsiteX128" fmla="*/ 4723556 w 12192000"/>
              <a:gd name="connsiteY128" fmla="*/ 5059633 h 5238841"/>
              <a:gd name="connsiteX129" fmla="*/ 4719699 w 12192000"/>
              <a:gd name="connsiteY129" fmla="*/ 5066298 h 5238841"/>
              <a:gd name="connsiteX130" fmla="*/ 4706016 w 12192000"/>
              <a:gd name="connsiteY130" fmla="*/ 5067422 h 5238841"/>
              <a:gd name="connsiteX131" fmla="*/ 4702593 w 12192000"/>
              <a:gd name="connsiteY131" fmla="*/ 5068973 h 5238841"/>
              <a:gd name="connsiteX132" fmla="*/ 4682766 w 12192000"/>
              <a:gd name="connsiteY132" fmla="*/ 5076609 h 5238841"/>
              <a:gd name="connsiteX133" fmla="*/ 4634960 w 12192000"/>
              <a:gd name="connsiteY133" fmla="*/ 5061852 h 5238841"/>
              <a:gd name="connsiteX134" fmla="*/ 4580645 w 12192000"/>
              <a:gd name="connsiteY134" fmla="*/ 5069246 h 5238841"/>
              <a:gd name="connsiteX135" fmla="*/ 4368005 w 12192000"/>
              <a:gd name="connsiteY135" fmla="*/ 5057426 h 5238841"/>
              <a:gd name="connsiteX136" fmla="*/ 4339489 w 12192000"/>
              <a:gd name="connsiteY136" fmla="*/ 5080858 h 5238841"/>
              <a:gd name="connsiteX137" fmla="*/ 4253895 w 12192000"/>
              <a:gd name="connsiteY137" fmla="*/ 5085008 h 5238841"/>
              <a:gd name="connsiteX138" fmla="*/ 4082432 w 12192000"/>
              <a:gd name="connsiteY138" fmla="*/ 5176339 h 5238841"/>
              <a:gd name="connsiteX139" fmla="*/ 3911296 w 12192000"/>
              <a:gd name="connsiteY139" fmla="*/ 5035663 h 5238841"/>
              <a:gd name="connsiteX140" fmla="*/ 3955454 w 12192000"/>
              <a:gd name="connsiteY140" fmla="*/ 5238841 h 5238841"/>
              <a:gd name="connsiteX141" fmla="*/ 3895182 w 12192000"/>
              <a:gd name="connsiteY141" fmla="*/ 5030229 h 5238841"/>
              <a:gd name="connsiteX142" fmla="*/ 3870866 w 12192000"/>
              <a:gd name="connsiteY142" fmla="*/ 5023753 h 5238841"/>
              <a:gd name="connsiteX143" fmla="*/ 3865913 w 12192000"/>
              <a:gd name="connsiteY143" fmla="*/ 5025143 h 5238841"/>
              <a:gd name="connsiteX144" fmla="*/ 3828606 w 12192000"/>
              <a:gd name="connsiteY144" fmla="*/ 5019426 h 5238841"/>
              <a:gd name="connsiteX145" fmla="*/ 3827901 w 12192000"/>
              <a:gd name="connsiteY145" fmla="*/ 5020583 h 5238841"/>
              <a:gd name="connsiteX146" fmla="*/ 3816543 w 12192000"/>
              <a:gd name="connsiteY146" fmla="*/ 5024366 h 5238841"/>
              <a:gd name="connsiteX147" fmla="*/ 3795278 w 12192000"/>
              <a:gd name="connsiteY147" fmla="*/ 5028779 h 5238841"/>
              <a:gd name="connsiteX148" fmla="*/ 3743858 w 12192000"/>
              <a:gd name="connsiteY148" fmla="*/ 5054237 h 5238841"/>
              <a:gd name="connsiteX149" fmla="*/ 3704945 w 12192000"/>
              <a:gd name="connsiteY149" fmla="*/ 5048413 h 5238841"/>
              <a:gd name="connsiteX150" fmla="*/ 3696992 w 12192000"/>
              <a:gd name="connsiteY150" fmla="*/ 5047914 h 5238841"/>
              <a:gd name="connsiteX151" fmla="*/ 3696780 w 12192000"/>
              <a:gd name="connsiteY151" fmla="*/ 5048181 h 5238841"/>
              <a:gd name="connsiteX152" fmla="*/ 3688290 w 12192000"/>
              <a:gd name="connsiteY152" fmla="*/ 5048204 h 5238841"/>
              <a:gd name="connsiteX153" fmla="*/ 3682486 w 12192000"/>
              <a:gd name="connsiteY153" fmla="*/ 5047000 h 5238841"/>
              <a:gd name="connsiteX154" fmla="*/ 3667056 w 12192000"/>
              <a:gd name="connsiteY154" fmla="*/ 5046030 h 5238841"/>
              <a:gd name="connsiteX155" fmla="*/ 3661403 w 12192000"/>
              <a:gd name="connsiteY155" fmla="*/ 5047537 h 5238841"/>
              <a:gd name="connsiteX156" fmla="*/ 3658673 w 12192000"/>
              <a:gd name="connsiteY156" fmla="*/ 5050790 h 5238841"/>
              <a:gd name="connsiteX157" fmla="*/ 3657333 w 12192000"/>
              <a:gd name="connsiteY157" fmla="*/ 5050325 h 5238841"/>
              <a:gd name="connsiteX158" fmla="*/ 3626778 w 12192000"/>
              <a:gd name="connsiteY158" fmla="*/ 5057882 h 5238841"/>
              <a:gd name="connsiteX159" fmla="*/ 3560067 w 12192000"/>
              <a:gd name="connsiteY159" fmla="*/ 5064266 h 5238841"/>
              <a:gd name="connsiteX160" fmla="*/ 3522641 w 12192000"/>
              <a:gd name="connsiteY160" fmla="*/ 5063654 h 5238841"/>
              <a:gd name="connsiteX161" fmla="*/ 3419275 w 12192000"/>
              <a:gd name="connsiteY161" fmla="*/ 5066646 h 5238841"/>
              <a:gd name="connsiteX162" fmla="*/ 3314869 w 12192000"/>
              <a:gd name="connsiteY162" fmla="*/ 5073197 h 5238841"/>
              <a:gd name="connsiteX163" fmla="*/ 3259088 w 12192000"/>
              <a:gd name="connsiteY163" fmla="*/ 5096363 h 5238841"/>
              <a:gd name="connsiteX164" fmla="*/ 3253104 w 12192000"/>
              <a:gd name="connsiteY164" fmla="*/ 5096785 h 5238841"/>
              <a:gd name="connsiteX165" fmla="*/ 3238751 w 12192000"/>
              <a:gd name="connsiteY165" fmla="*/ 5092996 h 5238841"/>
              <a:gd name="connsiteX166" fmla="*/ 3233681 w 12192000"/>
              <a:gd name="connsiteY166" fmla="*/ 5090758 h 5238841"/>
              <a:gd name="connsiteX167" fmla="*/ 3225562 w 12192000"/>
              <a:gd name="connsiteY167" fmla="*/ 5089215 h 5238841"/>
              <a:gd name="connsiteX168" fmla="*/ 3225260 w 12192000"/>
              <a:gd name="connsiteY168" fmla="*/ 5089437 h 5238841"/>
              <a:gd name="connsiteX169" fmla="*/ 3217859 w 12192000"/>
              <a:gd name="connsiteY169" fmla="*/ 5087484 h 5238841"/>
              <a:gd name="connsiteX170" fmla="*/ 3182980 w 12192000"/>
              <a:gd name="connsiteY170" fmla="*/ 5074650 h 5238841"/>
              <a:gd name="connsiteX171" fmla="*/ 3055081 w 12192000"/>
              <a:gd name="connsiteY171" fmla="*/ 5080424 h 5238841"/>
              <a:gd name="connsiteX172" fmla="*/ 3049807 w 12192000"/>
              <a:gd name="connsiteY172" fmla="*/ 5080860 h 5238841"/>
              <a:gd name="connsiteX173" fmla="*/ 3029122 w 12192000"/>
              <a:gd name="connsiteY173" fmla="*/ 5070085 h 5238841"/>
              <a:gd name="connsiteX174" fmla="*/ 3017862 w 12192000"/>
              <a:gd name="connsiteY174" fmla="*/ 5065942 h 5238841"/>
              <a:gd name="connsiteX175" fmla="*/ 3015868 w 12192000"/>
              <a:gd name="connsiteY175" fmla="*/ 5061832 h 5238841"/>
              <a:gd name="connsiteX176" fmla="*/ 2998644 w 12192000"/>
              <a:gd name="connsiteY176" fmla="*/ 5057210 h 5238841"/>
              <a:gd name="connsiteX177" fmla="*/ 2996219 w 12192000"/>
              <a:gd name="connsiteY177" fmla="*/ 5057788 h 5238841"/>
              <a:gd name="connsiteX178" fmla="*/ 2983676 w 12192000"/>
              <a:gd name="connsiteY178" fmla="*/ 5049852 h 5238841"/>
              <a:gd name="connsiteX179" fmla="*/ 2903609 w 12192000"/>
              <a:gd name="connsiteY179" fmla="*/ 4998457 h 5238841"/>
              <a:gd name="connsiteX180" fmla="*/ 2758830 w 12192000"/>
              <a:gd name="connsiteY180" fmla="*/ 4974760 h 5238841"/>
              <a:gd name="connsiteX181" fmla="*/ 2532669 w 12192000"/>
              <a:gd name="connsiteY181" fmla="*/ 4940573 h 5238841"/>
              <a:gd name="connsiteX182" fmla="*/ 2389931 w 12192000"/>
              <a:gd name="connsiteY182" fmla="*/ 4905785 h 5238841"/>
              <a:gd name="connsiteX183" fmla="*/ 2335186 w 12192000"/>
              <a:gd name="connsiteY183" fmla="*/ 4902957 h 5238841"/>
              <a:gd name="connsiteX184" fmla="*/ 2273393 w 12192000"/>
              <a:gd name="connsiteY184" fmla="*/ 4883565 h 5238841"/>
              <a:gd name="connsiteX185" fmla="*/ 2269523 w 12192000"/>
              <a:gd name="connsiteY185" fmla="*/ 4884442 h 5238841"/>
              <a:gd name="connsiteX186" fmla="*/ 2256015 w 12192000"/>
              <a:gd name="connsiteY186" fmla="*/ 4883014 h 5238841"/>
              <a:gd name="connsiteX187" fmla="*/ 2249731 w 12192000"/>
              <a:gd name="connsiteY187" fmla="*/ 4888778 h 5238841"/>
              <a:gd name="connsiteX188" fmla="*/ 2227629 w 12192000"/>
              <a:gd name="connsiteY188" fmla="*/ 4891047 h 5238841"/>
              <a:gd name="connsiteX189" fmla="*/ 2203460 w 12192000"/>
              <a:gd name="connsiteY189" fmla="*/ 4886696 h 5238841"/>
              <a:gd name="connsiteX190" fmla="*/ 2091528 w 12192000"/>
              <a:gd name="connsiteY190" fmla="*/ 4859155 h 5238841"/>
              <a:gd name="connsiteX191" fmla="*/ 2022901 w 12192000"/>
              <a:gd name="connsiteY191" fmla="*/ 4846594 h 5238841"/>
              <a:gd name="connsiteX192" fmla="*/ 1994227 w 12192000"/>
              <a:gd name="connsiteY192" fmla="*/ 4847973 h 5238841"/>
              <a:gd name="connsiteX193" fmla="*/ 1955936 w 12192000"/>
              <a:gd name="connsiteY193" fmla="*/ 4845765 h 5238841"/>
              <a:gd name="connsiteX194" fmla="*/ 1741924 w 12192000"/>
              <a:gd name="connsiteY194" fmla="*/ 4808054 h 5238841"/>
              <a:gd name="connsiteX195" fmla="*/ 1734410 w 12192000"/>
              <a:gd name="connsiteY195" fmla="*/ 4811675 h 5238841"/>
              <a:gd name="connsiteX196" fmla="*/ 1691423 w 12192000"/>
              <a:gd name="connsiteY196" fmla="*/ 4802777 h 5238841"/>
              <a:gd name="connsiteX197" fmla="*/ 1554504 w 12192000"/>
              <a:gd name="connsiteY197" fmla="*/ 4739985 h 5238841"/>
              <a:gd name="connsiteX198" fmla="*/ 1470119 w 12192000"/>
              <a:gd name="connsiteY198" fmla="*/ 4723470 h 5238841"/>
              <a:gd name="connsiteX199" fmla="*/ 1437967 w 12192000"/>
              <a:gd name="connsiteY199" fmla="*/ 4722710 h 5238841"/>
              <a:gd name="connsiteX200" fmla="*/ 1295869 w 12192000"/>
              <a:gd name="connsiteY200" fmla="*/ 4726175 h 5238841"/>
              <a:gd name="connsiteX201" fmla="*/ 1292949 w 12192000"/>
              <a:gd name="connsiteY201" fmla="*/ 4684615 h 5238841"/>
              <a:gd name="connsiteX202" fmla="*/ 1244908 w 12192000"/>
              <a:gd name="connsiteY202" fmla="*/ 4706993 h 5238841"/>
              <a:gd name="connsiteX203" fmla="*/ 1171266 w 12192000"/>
              <a:gd name="connsiteY203" fmla="*/ 4706535 h 5238841"/>
              <a:gd name="connsiteX204" fmla="*/ 1160868 w 12192000"/>
              <a:gd name="connsiteY204" fmla="*/ 4701936 h 5238841"/>
              <a:gd name="connsiteX205" fmla="*/ 1147599 w 12192000"/>
              <a:gd name="connsiteY205" fmla="*/ 4714833 h 5238841"/>
              <a:gd name="connsiteX206" fmla="*/ 1119603 w 12192000"/>
              <a:gd name="connsiteY206" fmla="*/ 4721303 h 5238841"/>
              <a:gd name="connsiteX207" fmla="*/ 997851 w 12192000"/>
              <a:gd name="connsiteY207" fmla="*/ 4722336 h 5238841"/>
              <a:gd name="connsiteX208" fmla="*/ 976455 w 12192000"/>
              <a:gd name="connsiteY208" fmla="*/ 4726407 h 5238841"/>
              <a:gd name="connsiteX209" fmla="*/ 949939 w 12192000"/>
              <a:gd name="connsiteY209" fmla="*/ 4719699 h 5238841"/>
              <a:gd name="connsiteX210" fmla="*/ 894148 w 12192000"/>
              <a:gd name="connsiteY210" fmla="*/ 4710406 h 5238841"/>
              <a:gd name="connsiteX211" fmla="*/ 857990 w 12192000"/>
              <a:gd name="connsiteY211" fmla="*/ 4696844 h 5238841"/>
              <a:gd name="connsiteX212" fmla="*/ 848649 w 12192000"/>
              <a:gd name="connsiteY212" fmla="*/ 4704021 h 5238841"/>
              <a:gd name="connsiteX213" fmla="*/ 826436 w 12192000"/>
              <a:gd name="connsiteY213" fmla="*/ 4707421 h 5238841"/>
              <a:gd name="connsiteX214" fmla="*/ 733052 w 12192000"/>
              <a:gd name="connsiteY214" fmla="*/ 4701884 h 5238841"/>
              <a:gd name="connsiteX215" fmla="*/ 716185 w 12192000"/>
              <a:gd name="connsiteY215" fmla="*/ 4648168 h 5238841"/>
              <a:gd name="connsiteX216" fmla="*/ 582722 w 12192000"/>
              <a:gd name="connsiteY216" fmla="*/ 4658637 h 5238841"/>
              <a:gd name="connsiteX217" fmla="*/ 581118 w 12192000"/>
              <a:gd name="connsiteY217" fmla="*/ 4654120 h 5238841"/>
              <a:gd name="connsiteX218" fmla="*/ 546453 w 12192000"/>
              <a:gd name="connsiteY218" fmla="*/ 4652542 h 5238841"/>
              <a:gd name="connsiteX219" fmla="*/ 536773 w 12192000"/>
              <a:gd name="connsiteY219" fmla="*/ 4644609 h 5238841"/>
              <a:gd name="connsiteX220" fmla="*/ 388896 w 12192000"/>
              <a:gd name="connsiteY220" fmla="*/ 4619173 h 5238841"/>
              <a:gd name="connsiteX221" fmla="*/ 366479 w 12192000"/>
              <a:gd name="connsiteY221" fmla="*/ 4618896 h 5238841"/>
              <a:gd name="connsiteX222" fmla="*/ 342781 w 12192000"/>
              <a:gd name="connsiteY222" fmla="*/ 4601239 h 5238841"/>
              <a:gd name="connsiteX223" fmla="*/ 255925 w 12192000"/>
              <a:gd name="connsiteY223" fmla="*/ 4598685 h 5238841"/>
              <a:gd name="connsiteX224" fmla="*/ 226919 w 12192000"/>
              <a:gd name="connsiteY224" fmla="*/ 4598460 h 5238841"/>
              <a:gd name="connsiteX225" fmla="*/ 213925 w 12192000"/>
              <a:gd name="connsiteY225" fmla="*/ 4597783 h 5238841"/>
              <a:gd name="connsiteX226" fmla="*/ 215196 w 12192000"/>
              <a:gd name="connsiteY226" fmla="*/ 4588576 h 5238841"/>
              <a:gd name="connsiteX227" fmla="*/ 180214 w 12192000"/>
              <a:gd name="connsiteY227" fmla="*/ 4583701 h 5238841"/>
              <a:gd name="connsiteX228" fmla="*/ 83203 w 12192000"/>
              <a:gd name="connsiteY228" fmla="*/ 4531664 h 5238841"/>
              <a:gd name="connsiteX229" fmla="*/ 4106 w 12192000"/>
              <a:gd name="connsiteY229" fmla="*/ 4517202 h 5238841"/>
              <a:gd name="connsiteX230" fmla="*/ 0 w 12192000"/>
              <a:gd name="connsiteY230" fmla="*/ 4516084 h 5238841"/>
              <a:gd name="connsiteX231" fmla="*/ 0 w 12192000"/>
              <a:gd name="connsiteY231" fmla="*/ 0 h 5238841"/>
              <a:gd name="connsiteX0" fmla="*/ 0 w 12192000"/>
              <a:gd name="connsiteY0" fmla="*/ 0 h 5176789"/>
              <a:gd name="connsiteX1" fmla="*/ 12192000 w 12192000"/>
              <a:gd name="connsiteY1" fmla="*/ 0 h 5176789"/>
              <a:gd name="connsiteX2" fmla="*/ 12192000 w 12192000"/>
              <a:gd name="connsiteY2" fmla="*/ 3809005 h 5176789"/>
              <a:gd name="connsiteX3" fmla="*/ 12142543 w 12192000"/>
              <a:gd name="connsiteY3" fmla="*/ 3817043 h 5176789"/>
              <a:gd name="connsiteX4" fmla="*/ 12109241 w 12192000"/>
              <a:gd name="connsiteY4" fmla="*/ 3824228 h 5176789"/>
              <a:gd name="connsiteX5" fmla="*/ 11668991 w 12192000"/>
              <a:gd name="connsiteY5" fmla="*/ 3788038 h 5176789"/>
              <a:gd name="connsiteX6" fmla="*/ 11476952 w 12192000"/>
              <a:gd name="connsiteY6" fmla="*/ 3866786 h 5176789"/>
              <a:gd name="connsiteX7" fmla="*/ 11336487 w 12192000"/>
              <a:gd name="connsiteY7" fmla="*/ 3971513 h 5176789"/>
              <a:gd name="connsiteX8" fmla="*/ 11214181 w 12192000"/>
              <a:gd name="connsiteY8" fmla="*/ 4004215 h 5176789"/>
              <a:gd name="connsiteX9" fmla="*/ 11042540 w 12192000"/>
              <a:gd name="connsiteY9" fmla="*/ 4002613 h 5176789"/>
              <a:gd name="connsiteX10" fmla="*/ 10833086 w 12192000"/>
              <a:gd name="connsiteY10" fmla="*/ 3997707 h 5176789"/>
              <a:gd name="connsiteX11" fmla="*/ 10599680 w 12192000"/>
              <a:gd name="connsiteY11" fmla="*/ 3982661 h 5176789"/>
              <a:gd name="connsiteX12" fmla="*/ 10519971 w 12192000"/>
              <a:gd name="connsiteY12" fmla="*/ 3975018 h 5176789"/>
              <a:gd name="connsiteX13" fmla="*/ 10217282 w 12192000"/>
              <a:gd name="connsiteY13" fmla="*/ 4020809 h 5176789"/>
              <a:gd name="connsiteX14" fmla="*/ 9936427 w 12192000"/>
              <a:gd name="connsiteY14" fmla="*/ 4137843 h 5176789"/>
              <a:gd name="connsiteX15" fmla="*/ 9800299 w 12192000"/>
              <a:gd name="connsiteY15" fmla="*/ 4186098 h 5176789"/>
              <a:gd name="connsiteX16" fmla="*/ 9707822 w 12192000"/>
              <a:gd name="connsiteY16" fmla="*/ 4189102 h 5176789"/>
              <a:gd name="connsiteX17" fmla="*/ 9543973 w 12192000"/>
              <a:gd name="connsiteY17" fmla="*/ 4245802 h 5176789"/>
              <a:gd name="connsiteX18" fmla="*/ 9528747 w 12192000"/>
              <a:gd name="connsiteY18" fmla="*/ 4251724 h 5176789"/>
              <a:gd name="connsiteX19" fmla="*/ 9436976 w 12192000"/>
              <a:gd name="connsiteY19" fmla="*/ 4269351 h 5176789"/>
              <a:gd name="connsiteX20" fmla="*/ 9371827 w 12192000"/>
              <a:gd name="connsiteY20" fmla="*/ 4303912 h 5176789"/>
              <a:gd name="connsiteX21" fmla="*/ 9260304 w 12192000"/>
              <a:gd name="connsiteY21" fmla="*/ 4328021 h 5176789"/>
              <a:gd name="connsiteX22" fmla="*/ 9148799 w 12192000"/>
              <a:gd name="connsiteY22" fmla="*/ 4348506 h 5176789"/>
              <a:gd name="connsiteX23" fmla="*/ 9107898 w 12192000"/>
              <a:gd name="connsiteY23" fmla="*/ 4354282 h 5176789"/>
              <a:gd name="connsiteX24" fmla="*/ 8990743 w 12192000"/>
              <a:gd name="connsiteY24" fmla="*/ 4382161 h 5176789"/>
              <a:gd name="connsiteX25" fmla="*/ 8979819 w 12192000"/>
              <a:gd name="connsiteY25" fmla="*/ 4366419 h 5176789"/>
              <a:gd name="connsiteX26" fmla="*/ 8936044 w 12192000"/>
              <a:gd name="connsiteY26" fmla="*/ 4370992 h 5176789"/>
              <a:gd name="connsiteX27" fmla="*/ 8897707 w 12192000"/>
              <a:gd name="connsiteY27" fmla="*/ 4392673 h 5176789"/>
              <a:gd name="connsiteX28" fmla="*/ 8845635 w 12192000"/>
              <a:gd name="connsiteY28" fmla="*/ 4404300 h 5176789"/>
              <a:gd name="connsiteX29" fmla="*/ 8814562 w 12192000"/>
              <a:gd name="connsiteY29" fmla="*/ 4411434 h 5176789"/>
              <a:gd name="connsiteX30" fmla="*/ 8726349 w 12192000"/>
              <a:gd name="connsiteY30" fmla="*/ 4416668 h 5176789"/>
              <a:gd name="connsiteX31" fmla="*/ 8566678 w 12192000"/>
              <a:gd name="connsiteY31" fmla="*/ 4391711 h 5176789"/>
              <a:gd name="connsiteX32" fmla="*/ 8521516 w 12192000"/>
              <a:gd name="connsiteY32" fmla="*/ 4393927 h 5176789"/>
              <a:gd name="connsiteX33" fmla="*/ 8515998 w 12192000"/>
              <a:gd name="connsiteY33" fmla="*/ 4399124 h 5176789"/>
              <a:gd name="connsiteX34" fmla="*/ 8449547 w 12192000"/>
              <a:gd name="connsiteY34" fmla="*/ 4383170 h 5176789"/>
              <a:gd name="connsiteX35" fmla="*/ 8360285 w 12192000"/>
              <a:gd name="connsiteY35" fmla="*/ 4398502 h 5176789"/>
              <a:gd name="connsiteX36" fmla="*/ 8256584 w 12192000"/>
              <a:gd name="connsiteY36" fmla="*/ 4423564 h 5176789"/>
              <a:gd name="connsiteX37" fmla="*/ 8229821 w 12192000"/>
              <a:gd name="connsiteY37" fmla="*/ 4431840 h 5176789"/>
              <a:gd name="connsiteX38" fmla="*/ 8158476 w 12192000"/>
              <a:gd name="connsiteY38" fmla="*/ 4436904 h 5176789"/>
              <a:gd name="connsiteX39" fmla="*/ 7993707 w 12192000"/>
              <a:gd name="connsiteY39" fmla="*/ 4447962 h 5176789"/>
              <a:gd name="connsiteX40" fmla="*/ 7990346 w 12192000"/>
              <a:gd name="connsiteY40" fmla="*/ 4454853 h 5176789"/>
              <a:gd name="connsiteX41" fmla="*/ 7976786 w 12192000"/>
              <a:gd name="connsiteY41" fmla="*/ 4456820 h 5176789"/>
              <a:gd name="connsiteX42" fmla="*/ 7973491 w 12192000"/>
              <a:gd name="connsiteY42" fmla="*/ 4458577 h 5176789"/>
              <a:gd name="connsiteX43" fmla="*/ 7954281 w 12192000"/>
              <a:gd name="connsiteY43" fmla="*/ 4467421 h 5176789"/>
              <a:gd name="connsiteX44" fmla="*/ 7905540 w 12192000"/>
              <a:gd name="connsiteY44" fmla="*/ 4455628 h 5176789"/>
              <a:gd name="connsiteX45" fmla="*/ 7851932 w 12192000"/>
              <a:gd name="connsiteY45" fmla="*/ 4466353 h 5176789"/>
              <a:gd name="connsiteX46" fmla="*/ 7639078 w 12192000"/>
              <a:gd name="connsiteY46" fmla="*/ 4467635 h 5176789"/>
              <a:gd name="connsiteX47" fmla="*/ 7612359 w 12192000"/>
              <a:gd name="connsiteY47" fmla="*/ 4492789 h 5176789"/>
              <a:gd name="connsiteX48" fmla="*/ 7527328 w 12192000"/>
              <a:gd name="connsiteY48" fmla="*/ 4502199 h 5176789"/>
              <a:gd name="connsiteX49" fmla="*/ 7388717 w 12192000"/>
              <a:gd name="connsiteY49" fmla="*/ 4470799 h 5176789"/>
              <a:gd name="connsiteX50" fmla="*/ 7231898 w 12192000"/>
              <a:gd name="connsiteY50" fmla="*/ 4486028 h 5176789"/>
              <a:gd name="connsiteX51" fmla="*/ 7218425 w 12192000"/>
              <a:gd name="connsiteY51" fmla="*/ 4477288 h 5176789"/>
              <a:gd name="connsiteX52" fmla="*/ 7202795 w 12192000"/>
              <a:gd name="connsiteY52" fmla="*/ 4472972 h 5176789"/>
              <a:gd name="connsiteX53" fmla="*/ 7200744 w 12192000"/>
              <a:gd name="connsiteY53" fmla="*/ 4474099 h 5176789"/>
              <a:gd name="connsiteX54" fmla="*/ 7182163 w 12192000"/>
              <a:gd name="connsiteY54" fmla="*/ 4474005 h 5176789"/>
              <a:gd name="connsiteX55" fmla="*/ 7178368 w 12192000"/>
              <a:gd name="connsiteY55" fmla="*/ 4470673 h 5176789"/>
              <a:gd name="connsiteX56" fmla="*/ 7165705 w 12192000"/>
              <a:gd name="connsiteY56" fmla="*/ 4469569 h 5176789"/>
              <a:gd name="connsiteX57" fmla="*/ 7140991 w 12192000"/>
              <a:gd name="connsiteY57" fmla="*/ 4464599 h 5176789"/>
              <a:gd name="connsiteX58" fmla="*/ 7136152 w 12192000"/>
              <a:gd name="connsiteY58" fmla="*/ 4466292 h 5176789"/>
              <a:gd name="connsiteX59" fmla="*/ 7098544 w 12192000"/>
              <a:gd name="connsiteY59" fmla="*/ 4462879 h 5176789"/>
              <a:gd name="connsiteX60" fmla="*/ 7097922 w 12192000"/>
              <a:gd name="connsiteY60" fmla="*/ 4464077 h 5176789"/>
              <a:gd name="connsiteX61" fmla="*/ 7086877 w 12192000"/>
              <a:gd name="connsiteY61" fmla="*/ 4468554 h 5176789"/>
              <a:gd name="connsiteX62" fmla="*/ 7065999 w 12192000"/>
              <a:gd name="connsiteY62" fmla="*/ 4474270 h 5176789"/>
              <a:gd name="connsiteX63" fmla="*/ 7016598 w 12192000"/>
              <a:gd name="connsiteY63" fmla="*/ 4502855 h 5176789"/>
              <a:gd name="connsiteX64" fmla="*/ 6977375 w 12192000"/>
              <a:gd name="connsiteY64" fmla="*/ 4499434 h 5176789"/>
              <a:gd name="connsiteX65" fmla="*/ 6969409 w 12192000"/>
              <a:gd name="connsiteY65" fmla="*/ 4499424 h 5176789"/>
              <a:gd name="connsiteX66" fmla="*/ 6969218 w 12192000"/>
              <a:gd name="connsiteY66" fmla="*/ 4499704 h 5176789"/>
              <a:gd name="connsiteX67" fmla="*/ 6960755 w 12192000"/>
              <a:gd name="connsiteY67" fmla="*/ 4500249 h 5176789"/>
              <a:gd name="connsiteX68" fmla="*/ 6954882 w 12192000"/>
              <a:gd name="connsiteY68" fmla="*/ 4499405 h 5176789"/>
              <a:gd name="connsiteX69" fmla="*/ 6939428 w 12192000"/>
              <a:gd name="connsiteY69" fmla="*/ 4499385 h 5176789"/>
              <a:gd name="connsiteX70" fmla="*/ 6933902 w 12192000"/>
              <a:gd name="connsiteY70" fmla="*/ 4501239 h 5176789"/>
              <a:gd name="connsiteX71" fmla="*/ 6891244 w 12192000"/>
              <a:gd name="connsiteY71" fmla="*/ 4536371 h 5176789"/>
              <a:gd name="connsiteX72" fmla="*/ 6794496 w 12192000"/>
              <a:gd name="connsiteY72" fmla="*/ 4567924 h 5176789"/>
              <a:gd name="connsiteX73" fmla="*/ 6574528 w 12192000"/>
              <a:gd name="connsiteY73" fmla="*/ 4641155 h 5176789"/>
              <a:gd name="connsiteX74" fmla="*/ 6573036 w 12192000"/>
              <a:gd name="connsiteY74" fmla="*/ 4641049 h 5176789"/>
              <a:gd name="connsiteX75" fmla="*/ 6571920 w 12192000"/>
              <a:gd name="connsiteY75" fmla="*/ 4644739 h 5176789"/>
              <a:gd name="connsiteX76" fmla="*/ 6552021 w 12192000"/>
              <a:gd name="connsiteY76" fmla="*/ 4650379 h 5176789"/>
              <a:gd name="connsiteX77" fmla="*/ 6545925 w 12192000"/>
              <a:gd name="connsiteY77" fmla="*/ 4650675 h 5176789"/>
              <a:gd name="connsiteX78" fmla="*/ 6537822 w 12192000"/>
              <a:gd name="connsiteY78" fmla="*/ 4652769 h 5176789"/>
              <a:gd name="connsiteX79" fmla="*/ 6537743 w 12192000"/>
              <a:gd name="connsiteY79" fmla="*/ 4653068 h 5176789"/>
              <a:gd name="connsiteX80" fmla="*/ 6490057 w 12192000"/>
              <a:gd name="connsiteY80" fmla="*/ 4658624 h 5176789"/>
              <a:gd name="connsiteX81" fmla="*/ 6386800 w 12192000"/>
              <a:gd name="connsiteY81" fmla="*/ 4715431 h 5176789"/>
              <a:gd name="connsiteX82" fmla="*/ 6382703 w 12192000"/>
              <a:gd name="connsiteY82" fmla="*/ 4717930 h 5176789"/>
              <a:gd name="connsiteX83" fmla="*/ 6356495 w 12192000"/>
              <a:gd name="connsiteY83" fmla="*/ 4717843 h 5176789"/>
              <a:gd name="connsiteX84" fmla="*/ 6343628 w 12192000"/>
              <a:gd name="connsiteY84" fmla="*/ 4719161 h 5176789"/>
              <a:gd name="connsiteX85" fmla="*/ 6338605 w 12192000"/>
              <a:gd name="connsiteY85" fmla="*/ 4716723 h 5176789"/>
              <a:gd name="connsiteX86" fmla="*/ 6320318 w 12192000"/>
              <a:gd name="connsiteY86" fmla="*/ 4720095 h 5176789"/>
              <a:gd name="connsiteX87" fmla="*/ 6318742 w 12192000"/>
              <a:gd name="connsiteY87" fmla="*/ 4721541 h 5176789"/>
              <a:gd name="connsiteX88" fmla="*/ 6301708 w 12192000"/>
              <a:gd name="connsiteY88" fmla="*/ 4720380 h 5176789"/>
              <a:gd name="connsiteX89" fmla="*/ 6285082 w 12192000"/>
              <a:gd name="connsiteY89" fmla="*/ 4714639 h 5176789"/>
              <a:gd name="connsiteX90" fmla="*/ 6136936 w 12192000"/>
              <a:gd name="connsiteY90" fmla="*/ 4758246 h 5176789"/>
              <a:gd name="connsiteX91" fmla="*/ 5988578 w 12192000"/>
              <a:gd name="connsiteY91" fmla="*/ 4754427 h 5176789"/>
              <a:gd name="connsiteX92" fmla="*/ 5908701 w 12192000"/>
              <a:gd name="connsiteY92" fmla="*/ 4779160 h 5176789"/>
              <a:gd name="connsiteX93" fmla="*/ 5892219 w 12192000"/>
              <a:gd name="connsiteY93" fmla="*/ 4807892 h 5176789"/>
              <a:gd name="connsiteX94" fmla="*/ 5683612 w 12192000"/>
              <a:gd name="connsiteY94" fmla="*/ 4848770 h 5176789"/>
              <a:gd name="connsiteX95" fmla="*/ 5635111 w 12192000"/>
              <a:gd name="connsiteY95" fmla="*/ 4868888 h 5176789"/>
              <a:gd name="connsiteX96" fmla="*/ 5582652 w 12192000"/>
              <a:gd name="connsiteY96" fmla="*/ 4866836 h 5176789"/>
              <a:gd name="connsiteX97" fmla="*/ 5567213 w 12192000"/>
              <a:gd name="connsiteY97" fmla="*/ 4878769 h 5176789"/>
              <a:gd name="connsiteX98" fmla="*/ 5564659 w 12192000"/>
              <a:gd name="connsiteY98" fmla="*/ 4881042 h 5176789"/>
              <a:gd name="connsiteX99" fmla="*/ 5552102 w 12192000"/>
              <a:gd name="connsiteY99" fmla="*/ 4885426 h 5176789"/>
              <a:gd name="connsiteX100" fmla="*/ 5551475 w 12192000"/>
              <a:gd name="connsiteY100" fmla="*/ 4892560 h 5176789"/>
              <a:gd name="connsiteX101" fmla="*/ 5534664 w 12192000"/>
              <a:gd name="connsiteY101" fmla="*/ 4903385 h 5176789"/>
              <a:gd name="connsiteX102" fmla="*/ 5510737 w 12192000"/>
              <a:gd name="connsiteY102" fmla="*/ 4909807 h 5176789"/>
              <a:gd name="connsiteX103" fmla="*/ 5393901 w 12192000"/>
              <a:gd name="connsiteY103" fmla="*/ 4933709 h 5176789"/>
              <a:gd name="connsiteX104" fmla="*/ 5325782 w 12192000"/>
              <a:gd name="connsiteY104" fmla="*/ 4951789 h 5176789"/>
              <a:gd name="connsiteX105" fmla="*/ 5302703 w 12192000"/>
              <a:gd name="connsiteY105" fmla="*/ 4964590 h 5176789"/>
              <a:gd name="connsiteX106" fmla="*/ 5268591 w 12192000"/>
              <a:gd name="connsiteY106" fmla="*/ 4978479 h 5176789"/>
              <a:gd name="connsiteX107" fmla="*/ 5210559 w 12192000"/>
              <a:gd name="connsiteY107" fmla="*/ 5007585 h 5176789"/>
              <a:gd name="connsiteX108" fmla="*/ 5177597 w 12192000"/>
              <a:gd name="connsiteY108" fmla="*/ 5015926 h 5176789"/>
              <a:gd name="connsiteX109" fmla="*/ 5160569 w 12192000"/>
              <a:gd name="connsiteY109" fmla="*/ 5025681 h 5176789"/>
              <a:gd name="connsiteX110" fmla="*/ 5152748 w 12192000"/>
              <a:gd name="connsiteY110" fmla="*/ 5026569 h 5176789"/>
              <a:gd name="connsiteX111" fmla="*/ 5127678 w 12192000"/>
              <a:gd name="connsiteY111" fmla="*/ 5032947 h 5176789"/>
              <a:gd name="connsiteX112" fmla="*/ 5113147 w 12192000"/>
              <a:gd name="connsiteY112" fmla="*/ 5035818 h 5176789"/>
              <a:gd name="connsiteX113" fmla="*/ 5107301 w 12192000"/>
              <a:gd name="connsiteY113" fmla="*/ 5036672 h 5176789"/>
              <a:gd name="connsiteX114" fmla="*/ 5093215 w 12192000"/>
              <a:gd name="connsiteY114" fmla="*/ 5032880 h 5176789"/>
              <a:gd name="connsiteX115" fmla="*/ 5077058 w 12192000"/>
              <a:gd name="connsiteY115" fmla="*/ 5038681 h 5176789"/>
              <a:gd name="connsiteX116" fmla="*/ 5057349 w 12192000"/>
              <a:gd name="connsiteY116" fmla="*/ 5036015 h 5176789"/>
              <a:gd name="connsiteX117" fmla="*/ 5053945 w 12192000"/>
              <a:gd name="connsiteY117" fmla="*/ 5041952 h 5176789"/>
              <a:gd name="connsiteX118" fmla="*/ 5040021 w 12192000"/>
              <a:gd name="connsiteY118" fmla="*/ 5050052 h 5176789"/>
              <a:gd name="connsiteX119" fmla="*/ 5025913 w 12192000"/>
              <a:gd name="connsiteY119" fmla="*/ 5046535 h 5176789"/>
              <a:gd name="connsiteX120" fmla="*/ 4998218 w 12192000"/>
              <a:gd name="connsiteY120" fmla="*/ 5048065 h 5176789"/>
              <a:gd name="connsiteX121" fmla="*/ 4991008 w 12192000"/>
              <a:gd name="connsiteY121" fmla="*/ 5050439 h 5176789"/>
              <a:gd name="connsiteX122" fmla="*/ 4963503 w 12192000"/>
              <a:gd name="connsiteY122" fmla="*/ 5047575 h 5176789"/>
              <a:gd name="connsiteX123" fmla="*/ 4921053 w 12192000"/>
              <a:gd name="connsiteY123" fmla="*/ 5048925 h 5176789"/>
              <a:gd name="connsiteX124" fmla="*/ 4873420 w 12192000"/>
              <a:gd name="connsiteY124" fmla="*/ 5054929 h 5176789"/>
              <a:gd name="connsiteX125" fmla="*/ 4858825 w 12192000"/>
              <a:gd name="connsiteY125" fmla="*/ 5051329 h 5176789"/>
              <a:gd name="connsiteX126" fmla="*/ 4769340 w 12192000"/>
              <a:gd name="connsiteY126" fmla="*/ 5053090 h 5176789"/>
              <a:gd name="connsiteX127" fmla="*/ 4744152 w 12192000"/>
              <a:gd name="connsiteY127" fmla="*/ 5053391 h 5176789"/>
              <a:gd name="connsiteX128" fmla="*/ 4723556 w 12192000"/>
              <a:gd name="connsiteY128" fmla="*/ 5059633 h 5176789"/>
              <a:gd name="connsiteX129" fmla="*/ 4719699 w 12192000"/>
              <a:gd name="connsiteY129" fmla="*/ 5066298 h 5176789"/>
              <a:gd name="connsiteX130" fmla="*/ 4706016 w 12192000"/>
              <a:gd name="connsiteY130" fmla="*/ 5067422 h 5176789"/>
              <a:gd name="connsiteX131" fmla="*/ 4702593 w 12192000"/>
              <a:gd name="connsiteY131" fmla="*/ 5068973 h 5176789"/>
              <a:gd name="connsiteX132" fmla="*/ 4682766 w 12192000"/>
              <a:gd name="connsiteY132" fmla="*/ 5076609 h 5176789"/>
              <a:gd name="connsiteX133" fmla="*/ 4634960 w 12192000"/>
              <a:gd name="connsiteY133" fmla="*/ 5061852 h 5176789"/>
              <a:gd name="connsiteX134" fmla="*/ 4580645 w 12192000"/>
              <a:gd name="connsiteY134" fmla="*/ 5069246 h 5176789"/>
              <a:gd name="connsiteX135" fmla="*/ 4368005 w 12192000"/>
              <a:gd name="connsiteY135" fmla="*/ 5057426 h 5176789"/>
              <a:gd name="connsiteX136" fmla="*/ 4339489 w 12192000"/>
              <a:gd name="connsiteY136" fmla="*/ 5080858 h 5176789"/>
              <a:gd name="connsiteX137" fmla="*/ 4253895 w 12192000"/>
              <a:gd name="connsiteY137" fmla="*/ 5085008 h 5176789"/>
              <a:gd name="connsiteX138" fmla="*/ 4082432 w 12192000"/>
              <a:gd name="connsiteY138" fmla="*/ 5176339 h 5176789"/>
              <a:gd name="connsiteX139" fmla="*/ 3911296 w 12192000"/>
              <a:gd name="connsiteY139" fmla="*/ 5035663 h 5176789"/>
              <a:gd name="connsiteX140" fmla="*/ 3895182 w 12192000"/>
              <a:gd name="connsiteY140" fmla="*/ 5030229 h 5176789"/>
              <a:gd name="connsiteX141" fmla="*/ 3870866 w 12192000"/>
              <a:gd name="connsiteY141" fmla="*/ 5023753 h 5176789"/>
              <a:gd name="connsiteX142" fmla="*/ 3865913 w 12192000"/>
              <a:gd name="connsiteY142" fmla="*/ 5025143 h 5176789"/>
              <a:gd name="connsiteX143" fmla="*/ 3828606 w 12192000"/>
              <a:gd name="connsiteY143" fmla="*/ 5019426 h 5176789"/>
              <a:gd name="connsiteX144" fmla="*/ 3827901 w 12192000"/>
              <a:gd name="connsiteY144" fmla="*/ 5020583 h 5176789"/>
              <a:gd name="connsiteX145" fmla="*/ 3816543 w 12192000"/>
              <a:gd name="connsiteY145" fmla="*/ 5024366 h 5176789"/>
              <a:gd name="connsiteX146" fmla="*/ 3795278 w 12192000"/>
              <a:gd name="connsiteY146" fmla="*/ 5028779 h 5176789"/>
              <a:gd name="connsiteX147" fmla="*/ 3743858 w 12192000"/>
              <a:gd name="connsiteY147" fmla="*/ 5054237 h 5176789"/>
              <a:gd name="connsiteX148" fmla="*/ 3704945 w 12192000"/>
              <a:gd name="connsiteY148" fmla="*/ 5048413 h 5176789"/>
              <a:gd name="connsiteX149" fmla="*/ 3696992 w 12192000"/>
              <a:gd name="connsiteY149" fmla="*/ 5047914 h 5176789"/>
              <a:gd name="connsiteX150" fmla="*/ 3696780 w 12192000"/>
              <a:gd name="connsiteY150" fmla="*/ 5048181 h 5176789"/>
              <a:gd name="connsiteX151" fmla="*/ 3688290 w 12192000"/>
              <a:gd name="connsiteY151" fmla="*/ 5048204 h 5176789"/>
              <a:gd name="connsiteX152" fmla="*/ 3682486 w 12192000"/>
              <a:gd name="connsiteY152" fmla="*/ 5047000 h 5176789"/>
              <a:gd name="connsiteX153" fmla="*/ 3667056 w 12192000"/>
              <a:gd name="connsiteY153" fmla="*/ 5046030 h 5176789"/>
              <a:gd name="connsiteX154" fmla="*/ 3661403 w 12192000"/>
              <a:gd name="connsiteY154" fmla="*/ 5047537 h 5176789"/>
              <a:gd name="connsiteX155" fmla="*/ 3658673 w 12192000"/>
              <a:gd name="connsiteY155" fmla="*/ 5050790 h 5176789"/>
              <a:gd name="connsiteX156" fmla="*/ 3657333 w 12192000"/>
              <a:gd name="connsiteY156" fmla="*/ 5050325 h 5176789"/>
              <a:gd name="connsiteX157" fmla="*/ 3626778 w 12192000"/>
              <a:gd name="connsiteY157" fmla="*/ 5057882 h 5176789"/>
              <a:gd name="connsiteX158" fmla="*/ 3560067 w 12192000"/>
              <a:gd name="connsiteY158" fmla="*/ 5064266 h 5176789"/>
              <a:gd name="connsiteX159" fmla="*/ 3522641 w 12192000"/>
              <a:gd name="connsiteY159" fmla="*/ 5063654 h 5176789"/>
              <a:gd name="connsiteX160" fmla="*/ 3419275 w 12192000"/>
              <a:gd name="connsiteY160" fmla="*/ 5066646 h 5176789"/>
              <a:gd name="connsiteX161" fmla="*/ 3314869 w 12192000"/>
              <a:gd name="connsiteY161" fmla="*/ 5073197 h 5176789"/>
              <a:gd name="connsiteX162" fmla="*/ 3259088 w 12192000"/>
              <a:gd name="connsiteY162" fmla="*/ 5096363 h 5176789"/>
              <a:gd name="connsiteX163" fmla="*/ 3253104 w 12192000"/>
              <a:gd name="connsiteY163" fmla="*/ 5096785 h 5176789"/>
              <a:gd name="connsiteX164" fmla="*/ 3238751 w 12192000"/>
              <a:gd name="connsiteY164" fmla="*/ 5092996 h 5176789"/>
              <a:gd name="connsiteX165" fmla="*/ 3233681 w 12192000"/>
              <a:gd name="connsiteY165" fmla="*/ 5090758 h 5176789"/>
              <a:gd name="connsiteX166" fmla="*/ 3225562 w 12192000"/>
              <a:gd name="connsiteY166" fmla="*/ 5089215 h 5176789"/>
              <a:gd name="connsiteX167" fmla="*/ 3225260 w 12192000"/>
              <a:gd name="connsiteY167" fmla="*/ 5089437 h 5176789"/>
              <a:gd name="connsiteX168" fmla="*/ 3217859 w 12192000"/>
              <a:gd name="connsiteY168" fmla="*/ 5087484 h 5176789"/>
              <a:gd name="connsiteX169" fmla="*/ 3182980 w 12192000"/>
              <a:gd name="connsiteY169" fmla="*/ 5074650 h 5176789"/>
              <a:gd name="connsiteX170" fmla="*/ 3055081 w 12192000"/>
              <a:gd name="connsiteY170" fmla="*/ 5080424 h 5176789"/>
              <a:gd name="connsiteX171" fmla="*/ 3049807 w 12192000"/>
              <a:gd name="connsiteY171" fmla="*/ 5080860 h 5176789"/>
              <a:gd name="connsiteX172" fmla="*/ 3029122 w 12192000"/>
              <a:gd name="connsiteY172" fmla="*/ 5070085 h 5176789"/>
              <a:gd name="connsiteX173" fmla="*/ 3017862 w 12192000"/>
              <a:gd name="connsiteY173" fmla="*/ 5065942 h 5176789"/>
              <a:gd name="connsiteX174" fmla="*/ 3015868 w 12192000"/>
              <a:gd name="connsiteY174" fmla="*/ 5061832 h 5176789"/>
              <a:gd name="connsiteX175" fmla="*/ 2998644 w 12192000"/>
              <a:gd name="connsiteY175" fmla="*/ 5057210 h 5176789"/>
              <a:gd name="connsiteX176" fmla="*/ 2996219 w 12192000"/>
              <a:gd name="connsiteY176" fmla="*/ 5057788 h 5176789"/>
              <a:gd name="connsiteX177" fmla="*/ 2983676 w 12192000"/>
              <a:gd name="connsiteY177" fmla="*/ 5049852 h 5176789"/>
              <a:gd name="connsiteX178" fmla="*/ 2903609 w 12192000"/>
              <a:gd name="connsiteY178" fmla="*/ 4998457 h 5176789"/>
              <a:gd name="connsiteX179" fmla="*/ 2758830 w 12192000"/>
              <a:gd name="connsiteY179" fmla="*/ 4974760 h 5176789"/>
              <a:gd name="connsiteX180" fmla="*/ 2532669 w 12192000"/>
              <a:gd name="connsiteY180" fmla="*/ 4940573 h 5176789"/>
              <a:gd name="connsiteX181" fmla="*/ 2389931 w 12192000"/>
              <a:gd name="connsiteY181" fmla="*/ 4905785 h 5176789"/>
              <a:gd name="connsiteX182" fmla="*/ 2335186 w 12192000"/>
              <a:gd name="connsiteY182" fmla="*/ 4902957 h 5176789"/>
              <a:gd name="connsiteX183" fmla="*/ 2273393 w 12192000"/>
              <a:gd name="connsiteY183" fmla="*/ 4883565 h 5176789"/>
              <a:gd name="connsiteX184" fmla="*/ 2269523 w 12192000"/>
              <a:gd name="connsiteY184" fmla="*/ 4884442 h 5176789"/>
              <a:gd name="connsiteX185" fmla="*/ 2256015 w 12192000"/>
              <a:gd name="connsiteY185" fmla="*/ 4883014 h 5176789"/>
              <a:gd name="connsiteX186" fmla="*/ 2249731 w 12192000"/>
              <a:gd name="connsiteY186" fmla="*/ 4888778 h 5176789"/>
              <a:gd name="connsiteX187" fmla="*/ 2227629 w 12192000"/>
              <a:gd name="connsiteY187" fmla="*/ 4891047 h 5176789"/>
              <a:gd name="connsiteX188" fmla="*/ 2203460 w 12192000"/>
              <a:gd name="connsiteY188" fmla="*/ 4886696 h 5176789"/>
              <a:gd name="connsiteX189" fmla="*/ 2091528 w 12192000"/>
              <a:gd name="connsiteY189" fmla="*/ 4859155 h 5176789"/>
              <a:gd name="connsiteX190" fmla="*/ 2022901 w 12192000"/>
              <a:gd name="connsiteY190" fmla="*/ 4846594 h 5176789"/>
              <a:gd name="connsiteX191" fmla="*/ 1994227 w 12192000"/>
              <a:gd name="connsiteY191" fmla="*/ 4847973 h 5176789"/>
              <a:gd name="connsiteX192" fmla="*/ 1955936 w 12192000"/>
              <a:gd name="connsiteY192" fmla="*/ 4845765 h 5176789"/>
              <a:gd name="connsiteX193" fmla="*/ 1741924 w 12192000"/>
              <a:gd name="connsiteY193" fmla="*/ 4808054 h 5176789"/>
              <a:gd name="connsiteX194" fmla="*/ 1734410 w 12192000"/>
              <a:gd name="connsiteY194" fmla="*/ 4811675 h 5176789"/>
              <a:gd name="connsiteX195" fmla="*/ 1691423 w 12192000"/>
              <a:gd name="connsiteY195" fmla="*/ 4802777 h 5176789"/>
              <a:gd name="connsiteX196" fmla="*/ 1554504 w 12192000"/>
              <a:gd name="connsiteY196" fmla="*/ 4739985 h 5176789"/>
              <a:gd name="connsiteX197" fmla="*/ 1470119 w 12192000"/>
              <a:gd name="connsiteY197" fmla="*/ 4723470 h 5176789"/>
              <a:gd name="connsiteX198" fmla="*/ 1437967 w 12192000"/>
              <a:gd name="connsiteY198" fmla="*/ 4722710 h 5176789"/>
              <a:gd name="connsiteX199" fmla="*/ 1295869 w 12192000"/>
              <a:gd name="connsiteY199" fmla="*/ 4726175 h 5176789"/>
              <a:gd name="connsiteX200" fmla="*/ 1292949 w 12192000"/>
              <a:gd name="connsiteY200" fmla="*/ 4684615 h 5176789"/>
              <a:gd name="connsiteX201" fmla="*/ 1244908 w 12192000"/>
              <a:gd name="connsiteY201" fmla="*/ 4706993 h 5176789"/>
              <a:gd name="connsiteX202" fmla="*/ 1171266 w 12192000"/>
              <a:gd name="connsiteY202" fmla="*/ 4706535 h 5176789"/>
              <a:gd name="connsiteX203" fmla="*/ 1160868 w 12192000"/>
              <a:gd name="connsiteY203" fmla="*/ 4701936 h 5176789"/>
              <a:gd name="connsiteX204" fmla="*/ 1147599 w 12192000"/>
              <a:gd name="connsiteY204" fmla="*/ 4714833 h 5176789"/>
              <a:gd name="connsiteX205" fmla="*/ 1119603 w 12192000"/>
              <a:gd name="connsiteY205" fmla="*/ 4721303 h 5176789"/>
              <a:gd name="connsiteX206" fmla="*/ 997851 w 12192000"/>
              <a:gd name="connsiteY206" fmla="*/ 4722336 h 5176789"/>
              <a:gd name="connsiteX207" fmla="*/ 976455 w 12192000"/>
              <a:gd name="connsiteY207" fmla="*/ 4726407 h 5176789"/>
              <a:gd name="connsiteX208" fmla="*/ 949939 w 12192000"/>
              <a:gd name="connsiteY208" fmla="*/ 4719699 h 5176789"/>
              <a:gd name="connsiteX209" fmla="*/ 894148 w 12192000"/>
              <a:gd name="connsiteY209" fmla="*/ 4710406 h 5176789"/>
              <a:gd name="connsiteX210" fmla="*/ 857990 w 12192000"/>
              <a:gd name="connsiteY210" fmla="*/ 4696844 h 5176789"/>
              <a:gd name="connsiteX211" fmla="*/ 848649 w 12192000"/>
              <a:gd name="connsiteY211" fmla="*/ 4704021 h 5176789"/>
              <a:gd name="connsiteX212" fmla="*/ 826436 w 12192000"/>
              <a:gd name="connsiteY212" fmla="*/ 4707421 h 5176789"/>
              <a:gd name="connsiteX213" fmla="*/ 733052 w 12192000"/>
              <a:gd name="connsiteY213" fmla="*/ 4701884 h 5176789"/>
              <a:gd name="connsiteX214" fmla="*/ 716185 w 12192000"/>
              <a:gd name="connsiteY214" fmla="*/ 4648168 h 5176789"/>
              <a:gd name="connsiteX215" fmla="*/ 582722 w 12192000"/>
              <a:gd name="connsiteY215" fmla="*/ 4658637 h 5176789"/>
              <a:gd name="connsiteX216" fmla="*/ 581118 w 12192000"/>
              <a:gd name="connsiteY216" fmla="*/ 4654120 h 5176789"/>
              <a:gd name="connsiteX217" fmla="*/ 546453 w 12192000"/>
              <a:gd name="connsiteY217" fmla="*/ 4652542 h 5176789"/>
              <a:gd name="connsiteX218" fmla="*/ 536773 w 12192000"/>
              <a:gd name="connsiteY218" fmla="*/ 4644609 h 5176789"/>
              <a:gd name="connsiteX219" fmla="*/ 388896 w 12192000"/>
              <a:gd name="connsiteY219" fmla="*/ 4619173 h 5176789"/>
              <a:gd name="connsiteX220" fmla="*/ 366479 w 12192000"/>
              <a:gd name="connsiteY220" fmla="*/ 4618896 h 5176789"/>
              <a:gd name="connsiteX221" fmla="*/ 342781 w 12192000"/>
              <a:gd name="connsiteY221" fmla="*/ 4601239 h 5176789"/>
              <a:gd name="connsiteX222" fmla="*/ 255925 w 12192000"/>
              <a:gd name="connsiteY222" fmla="*/ 4598685 h 5176789"/>
              <a:gd name="connsiteX223" fmla="*/ 226919 w 12192000"/>
              <a:gd name="connsiteY223" fmla="*/ 4598460 h 5176789"/>
              <a:gd name="connsiteX224" fmla="*/ 213925 w 12192000"/>
              <a:gd name="connsiteY224" fmla="*/ 4597783 h 5176789"/>
              <a:gd name="connsiteX225" fmla="*/ 215196 w 12192000"/>
              <a:gd name="connsiteY225" fmla="*/ 4588576 h 5176789"/>
              <a:gd name="connsiteX226" fmla="*/ 180214 w 12192000"/>
              <a:gd name="connsiteY226" fmla="*/ 4583701 h 5176789"/>
              <a:gd name="connsiteX227" fmla="*/ 83203 w 12192000"/>
              <a:gd name="connsiteY227" fmla="*/ 4531664 h 5176789"/>
              <a:gd name="connsiteX228" fmla="*/ 4106 w 12192000"/>
              <a:gd name="connsiteY228" fmla="*/ 4517202 h 5176789"/>
              <a:gd name="connsiteX229" fmla="*/ 0 w 12192000"/>
              <a:gd name="connsiteY229" fmla="*/ 4516084 h 5176789"/>
              <a:gd name="connsiteX230" fmla="*/ 0 w 12192000"/>
              <a:gd name="connsiteY230" fmla="*/ 0 h 5176789"/>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136936 w 12192000"/>
              <a:gd name="connsiteY90" fmla="*/ 4758246 h 5096785"/>
              <a:gd name="connsiteX91" fmla="*/ 5988578 w 12192000"/>
              <a:gd name="connsiteY91" fmla="*/ 4754427 h 5096785"/>
              <a:gd name="connsiteX92" fmla="*/ 5908701 w 12192000"/>
              <a:gd name="connsiteY92" fmla="*/ 4779160 h 5096785"/>
              <a:gd name="connsiteX93" fmla="*/ 5892219 w 12192000"/>
              <a:gd name="connsiteY93" fmla="*/ 4807892 h 5096785"/>
              <a:gd name="connsiteX94" fmla="*/ 5683612 w 12192000"/>
              <a:gd name="connsiteY94" fmla="*/ 4848770 h 5096785"/>
              <a:gd name="connsiteX95" fmla="*/ 5635111 w 12192000"/>
              <a:gd name="connsiteY95" fmla="*/ 4868888 h 5096785"/>
              <a:gd name="connsiteX96" fmla="*/ 5582652 w 12192000"/>
              <a:gd name="connsiteY96" fmla="*/ 4866836 h 5096785"/>
              <a:gd name="connsiteX97" fmla="*/ 5567213 w 12192000"/>
              <a:gd name="connsiteY97" fmla="*/ 4878769 h 5096785"/>
              <a:gd name="connsiteX98" fmla="*/ 5564659 w 12192000"/>
              <a:gd name="connsiteY98" fmla="*/ 4881042 h 5096785"/>
              <a:gd name="connsiteX99" fmla="*/ 5552102 w 12192000"/>
              <a:gd name="connsiteY99" fmla="*/ 4885426 h 5096785"/>
              <a:gd name="connsiteX100" fmla="*/ 5551475 w 12192000"/>
              <a:gd name="connsiteY100" fmla="*/ 4892560 h 5096785"/>
              <a:gd name="connsiteX101" fmla="*/ 5534664 w 12192000"/>
              <a:gd name="connsiteY101" fmla="*/ 4903385 h 5096785"/>
              <a:gd name="connsiteX102" fmla="*/ 5510737 w 12192000"/>
              <a:gd name="connsiteY102" fmla="*/ 4909807 h 5096785"/>
              <a:gd name="connsiteX103" fmla="*/ 5393901 w 12192000"/>
              <a:gd name="connsiteY103" fmla="*/ 4933709 h 5096785"/>
              <a:gd name="connsiteX104" fmla="*/ 5325782 w 12192000"/>
              <a:gd name="connsiteY104" fmla="*/ 4951789 h 5096785"/>
              <a:gd name="connsiteX105" fmla="*/ 5302703 w 12192000"/>
              <a:gd name="connsiteY105" fmla="*/ 4964590 h 5096785"/>
              <a:gd name="connsiteX106" fmla="*/ 5268591 w 12192000"/>
              <a:gd name="connsiteY106" fmla="*/ 4978479 h 5096785"/>
              <a:gd name="connsiteX107" fmla="*/ 5210559 w 12192000"/>
              <a:gd name="connsiteY107" fmla="*/ 5007585 h 5096785"/>
              <a:gd name="connsiteX108" fmla="*/ 5177597 w 12192000"/>
              <a:gd name="connsiteY108" fmla="*/ 5015926 h 5096785"/>
              <a:gd name="connsiteX109" fmla="*/ 5160569 w 12192000"/>
              <a:gd name="connsiteY109" fmla="*/ 5025681 h 5096785"/>
              <a:gd name="connsiteX110" fmla="*/ 5152748 w 12192000"/>
              <a:gd name="connsiteY110" fmla="*/ 5026569 h 5096785"/>
              <a:gd name="connsiteX111" fmla="*/ 5127678 w 12192000"/>
              <a:gd name="connsiteY111" fmla="*/ 5032947 h 5096785"/>
              <a:gd name="connsiteX112" fmla="*/ 5113147 w 12192000"/>
              <a:gd name="connsiteY112" fmla="*/ 5035818 h 5096785"/>
              <a:gd name="connsiteX113" fmla="*/ 5107301 w 12192000"/>
              <a:gd name="connsiteY113" fmla="*/ 5036672 h 5096785"/>
              <a:gd name="connsiteX114" fmla="*/ 5093215 w 12192000"/>
              <a:gd name="connsiteY114" fmla="*/ 5032880 h 5096785"/>
              <a:gd name="connsiteX115" fmla="*/ 5077058 w 12192000"/>
              <a:gd name="connsiteY115" fmla="*/ 5038681 h 5096785"/>
              <a:gd name="connsiteX116" fmla="*/ 5057349 w 12192000"/>
              <a:gd name="connsiteY116" fmla="*/ 5036015 h 5096785"/>
              <a:gd name="connsiteX117" fmla="*/ 5053945 w 12192000"/>
              <a:gd name="connsiteY117" fmla="*/ 5041952 h 5096785"/>
              <a:gd name="connsiteX118" fmla="*/ 5040021 w 12192000"/>
              <a:gd name="connsiteY118" fmla="*/ 5050052 h 5096785"/>
              <a:gd name="connsiteX119" fmla="*/ 5025913 w 12192000"/>
              <a:gd name="connsiteY119" fmla="*/ 5046535 h 5096785"/>
              <a:gd name="connsiteX120" fmla="*/ 4998218 w 12192000"/>
              <a:gd name="connsiteY120" fmla="*/ 5048065 h 5096785"/>
              <a:gd name="connsiteX121" fmla="*/ 4991008 w 12192000"/>
              <a:gd name="connsiteY121" fmla="*/ 5050439 h 5096785"/>
              <a:gd name="connsiteX122" fmla="*/ 4963503 w 12192000"/>
              <a:gd name="connsiteY122" fmla="*/ 5047575 h 5096785"/>
              <a:gd name="connsiteX123" fmla="*/ 4921053 w 12192000"/>
              <a:gd name="connsiteY123" fmla="*/ 5048925 h 5096785"/>
              <a:gd name="connsiteX124" fmla="*/ 4873420 w 12192000"/>
              <a:gd name="connsiteY124" fmla="*/ 5054929 h 5096785"/>
              <a:gd name="connsiteX125" fmla="*/ 4858825 w 12192000"/>
              <a:gd name="connsiteY125" fmla="*/ 5051329 h 5096785"/>
              <a:gd name="connsiteX126" fmla="*/ 4769340 w 12192000"/>
              <a:gd name="connsiteY126" fmla="*/ 5053090 h 5096785"/>
              <a:gd name="connsiteX127" fmla="*/ 4744152 w 12192000"/>
              <a:gd name="connsiteY127" fmla="*/ 5053391 h 5096785"/>
              <a:gd name="connsiteX128" fmla="*/ 4723556 w 12192000"/>
              <a:gd name="connsiteY128" fmla="*/ 5059633 h 5096785"/>
              <a:gd name="connsiteX129" fmla="*/ 4719699 w 12192000"/>
              <a:gd name="connsiteY129" fmla="*/ 5066298 h 5096785"/>
              <a:gd name="connsiteX130" fmla="*/ 4706016 w 12192000"/>
              <a:gd name="connsiteY130" fmla="*/ 5067422 h 5096785"/>
              <a:gd name="connsiteX131" fmla="*/ 4702593 w 12192000"/>
              <a:gd name="connsiteY131" fmla="*/ 5068973 h 5096785"/>
              <a:gd name="connsiteX132" fmla="*/ 4682766 w 12192000"/>
              <a:gd name="connsiteY132" fmla="*/ 5076609 h 5096785"/>
              <a:gd name="connsiteX133" fmla="*/ 4634960 w 12192000"/>
              <a:gd name="connsiteY133" fmla="*/ 5061852 h 5096785"/>
              <a:gd name="connsiteX134" fmla="*/ 4580645 w 12192000"/>
              <a:gd name="connsiteY134" fmla="*/ 5069246 h 5096785"/>
              <a:gd name="connsiteX135" fmla="*/ 4368005 w 12192000"/>
              <a:gd name="connsiteY135" fmla="*/ 5057426 h 5096785"/>
              <a:gd name="connsiteX136" fmla="*/ 4339489 w 12192000"/>
              <a:gd name="connsiteY136" fmla="*/ 5080858 h 5096785"/>
              <a:gd name="connsiteX137" fmla="*/ 4253895 w 12192000"/>
              <a:gd name="connsiteY137" fmla="*/ 5085008 h 5096785"/>
              <a:gd name="connsiteX138" fmla="*/ 4130140 w 12192000"/>
              <a:gd name="connsiteY138" fmla="*/ 5057070 h 5096785"/>
              <a:gd name="connsiteX139" fmla="*/ 3911296 w 12192000"/>
              <a:gd name="connsiteY139" fmla="*/ 5035663 h 5096785"/>
              <a:gd name="connsiteX140" fmla="*/ 3895182 w 12192000"/>
              <a:gd name="connsiteY140" fmla="*/ 5030229 h 5096785"/>
              <a:gd name="connsiteX141" fmla="*/ 3870866 w 12192000"/>
              <a:gd name="connsiteY141" fmla="*/ 5023753 h 5096785"/>
              <a:gd name="connsiteX142" fmla="*/ 3865913 w 12192000"/>
              <a:gd name="connsiteY142" fmla="*/ 5025143 h 5096785"/>
              <a:gd name="connsiteX143" fmla="*/ 3828606 w 12192000"/>
              <a:gd name="connsiteY143" fmla="*/ 5019426 h 5096785"/>
              <a:gd name="connsiteX144" fmla="*/ 3827901 w 12192000"/>
              <a:gd name="connsiteY144" fmla="*/ 5020583 h 5096785"/>
              <a:gd name="connsiteX145" fmla="*/ 3816543 w 12192000"/>
              <a:gd name="connsiteY145" fmla="*/ 5024366 h 5096785"/>
              <a:gd name="connsiteX146" fmla="*/ 3795278 w 12192000"/>
              <a:gd name="connsiteY146" fmla="*/ 5028779 h 5096785"/>
              <a:gd name="connsiteX147" fmla="*/ 3743858 w 12192000"/>
              <a:gd name="connsiteY147" fmla="*/ 5054237 h 5096785"/>
              <a:gd name="connsiteX148" fmla="*/ 3704945 w 12192000"/>
              <a:gd name="connsiteY148" fmla="*/ 5048413 h 5096785"/>
              <a:gd name="connsiteX149" fmla="*/ 3696992 w 12192000"/>
              <a:gd name="connsiteY149" fmla="*/ 5047914 h 5096785"/>
              <a:gd name="connsiteX150" fmla="*/ 3696780 w 12192000"/>
              <a:gd name="connsiteY150" fmla="*/ 5048181 h 5096785"/>
              <a:gd name="connsiteX151" fmla="*/ 3688290 w 12192000"/>
              <a:gd name="connsiteY151" fmla="*/ 5048204 h 5096785"/>
              <a:gd name="connsiteX152" fmla="*/ 3682486 w 12192000"/>
              <a:gd name="connsiteY152" fmla="*/ 5047000 h 5096785"/>
              <a:gd name="connsiteX153" fmla="*/ 3667056 w 12192000"/>
              <a:gd name="connsiteY153" fmla="*/ 5046030 h 5096785"/>
              <a:gd name="connsiteX154" fmla="*/ 3661403 w 12192000"/>
              <a:gd name="connsiteY154" fmla="*/ 5047537 h 5096785"/>
              <a:gd name="connsiteX155" fmla="*/ 3658673 w 12192000"/>
              <a:gd name="connsiteY155" fmla="*/ 5050790 h 5096785"/>
              <a:gd name="connsiteX156" fmla="*/ 3657333 w 12192000"/>
              <a:gd name="connsiteY156" fmla="*/ 5050325 h 5096785"/>
              <a:gd name="connsiteX157" fmla="*/ 3626778 w 12192000"/>
              <a:gd name="connsiteY157" fmla="*/ 5057882 h 5096785"/>
              <a:gd name="connsiteX158" fmla="*/ 3560067 w 12192000"/>
              <a:gd name="connsiteY158" fmla="*/ 5064266 h 5096785"/>
              <a:gd name="connsiteX159" fmla="*/ 3522641 w 12192000"/>
              <a:gd name="connsiteY159" fmla="*/ 5063654 h 5096785"/>
              <a:gd name="connsiteX160" fmla="*/ 3419275 w 12192000"/>
              <a:gd name="connsiteY160" fmla="*/ 5066646 h 5096785"/>
              <a:gd name="connsiteX161" fmla="*/ 3314869 w 12192000"/>
              <a:gd name="connsiteY161" fmla="*/ 5073197 h 5096785"/>
              <a:gd name="connsiteX162" fmla="*/ 3259088 w 12192000"/>
              <a:gd name="connsiteY162" fmla="*/ 5096363 h 5096785"/>
              <a:gd name="connsiteX163" fmla="*/ 3253104 w 12192000"/>
              <a:gd name="connsiteY163" fmla="*/ 5096785 h 5096785"/>
              <a:gd name="connsiteX164" fmla="*/ 3238751 w 12192000"/>
              <a:gd name="connsiteY164" fmla="*/ 5092996 h 5096785"/>
              <a:gd name="connsiteX165" fmla="*/ 3233681 w 12192000"/>
              <a:gd name="connsiteY165" fmla="*/ 5090758 h 5096785"/>
              <a:gd name="connsiteX166" fmla="*/ 3225562 w 12192000"/>
              <a:gd name="connsiteY166" fmla="*/ 5089215 h 5096785"/>
              <a:gd name="connsiteX167" fmla="*/ 3225260 w 12192000"/>
              <a:gd name="connsiteY167" fmla="*/ 5089437 h 5096785"/>
              <a:gd name="connsiteX168" fmla="*/ 3217859 w 12192000"/>
              <a:gd name="connsiteY168" fmla="*/ 5087484 h 5096785"/>
              <a:gd name="connsiteX169" fmla="*/ 3182980 w 12192000"/>
              <a:gd name="connsiteY169" fmla="*/ 5074650 h 5096785"/>
              <a:gd name="connsiteX170" fmla="*/ 3055081 w 12192000"/>
              <a:gd name="connsiteY170" fmla="*/ 5080424 h 5096785"/>
              <a:gd name="connsiteX171" fmla="*/ 3049807 w 12192000"/>
              <a:gd name="connsiteY171" fmla="*/ 5080860 h 5096785"/>
              <a:gd name="connsiteX172" fmla="*/ 3029122 w 12192000"/>
              <a:gd name="connsiteY172" fmla="*/ 5070085 h 5096785"/>
              <a:gd name="connsiteX173" fmla="*/ 3017862 w 12192000"/>
              <a:gd name="connsiteY173" fmla="*/ 5065942 h 5096785"/>
              <a:gd name="connsiteX174" fmla="*/ 3015868 w 12192000"/>
              <a:gd name="connsiteY174" fmla="*/ 5061832 h 5096785"/>
              <a:gd name="connsiteX175" fmla="*/ 2998644 w 12192000"/>
              <a:gd name="connsiteY175" fmla="*/ 5057210 h 5096785"/>
              <a:gd name="connsiteX176" fmla="*/ 2996219 w 12192000"/>
              <a:gd name="connsiteY176" fmla="*/ 5057788 h 5096785"/>
              <a:gd name="connsiteX177" fmla="*/ 2983676 w 12192000"/>
              <a:gd name="connsiteY177" fmla="*/ 5049852 h 5096785"/>
              <a:gd name="connsiteX178" fmla="*/ 2903609 w 12192000"/>
              <a:gd name="connsiteY178" fmla="*/ 4998457 h 5096785"/>
              <a:gd name="connsiteX179" fmla="*/ 2758830 w 12192000"/>
              <a:gd name="connsiteY179" fmla="*/ 4974760 h 5096785"/>
              <a:gd name="connsiteX180" fmla="*/ 2532669 w 12192000"/>
              <a:gd name="connsiteY180" fmla="*/ 4940573 h 5096785"/>
              <a:gd name="connsiteX181" fmla="*/ 2389931 w 12192000"/>
              <a:gd name="connsiteY181" fmla="*/ 4905785 h 5096785"/>
              <a:gd name="connsiteX182" fmla="*/ 2335186 w 12192000"/>
              <a:gd name="connsiteY182" fmla="*/ 4902957 h 5096785"/>
              <a:gd name="connsiteX183" fmla="*/ 2273393 w 12192000"/>
              <a:gd name="connsiteY183" fmla="*/ 4883565 h 5096785"/>
              <a:gd name="connsiteX184" fmla="*/ 2269523 w 12192000"/>
              <a:gd name="connsiteY184" fmla="*/ 4884442 h 5096785"/>
              <a:gd name="connsiteX185" fmla="*/ 2256015 w 12192000"/>
              <a:gd name="connsiteY185" fmla="*/ 4883014 h 5096785"/>
              <a:gd name="connsiteX186" fmla="*/ 2249731 w 12192000"/>
              <a:gd name="connsiteY186" fmla="*/ 4888778 h 5096785"/>
              <a:gd name="connsiteX187" fmla="*/ 2227629 w 12192000"/>
              <a:gd name="connsiteY187" fmla="*/ 4891047 h 5096785"/>
              <a:gd name="connsiteX188" fmla="*/ 2203460 w 12192000"/>
              <a:gd name="connsiteY188" fmla="*/ 4886696 h 5096785"/>
              <a:gd name="connsiteX189" fmla="*/ 2091528 w 12192000"/>
              <a:gd name="connsiteY189" fmla="*/ 4859155 h 5096785"/>
              <a:gd name="connsiteX190" fmla="*/ 2022901 w 12192000"/>
              <a:gd name="connsiteY190" fmla="*/ 4846594 h 5096785"/>
              <a:gd name="connsiteX191" fmla="*/ 1994227 w 12192000"/>
              <a:gd name="connsiteY191" fmla="*/ 4847973 h 5096785"/>
              <a:gd name="connsiteX192" fmla="*/ 1955936 w 12192000"/>
              <a:gd name="connsiteY192" fmla="*/ 4845765 h 5096785"/>
              <a:gd name="connsiteX193" fmla="*/ 1741924 w 12192000"/>
              <a:gd name="connsiteY193" fmla="*/ 4808054 h 5096785"/>
              <a:gd name="connsiteX194" fmla="*/ 1734410 w 12192000"/>
              <a:gd name="connsiteY194" fmla="*/ 4811675 h 5096785"/>
              <a:gd name="connsiteX195" fmla="*/ 1691423 w 12192000"/>
              <a:gd name="connsiteY195" fmla="*/ 4802777 h 5096785"/>
              <a:gd name="connsiteX196" fmla="*/ 1554504 w 12192000"/>
              <a:gd name="connsiteY196" fmla="*/ 4739985 h 5096785"/>
              <a:gd name="connsiteX197" fmla="*/ 1470119 w 12192000"/>
              <a:gd name="connsiteY197" fmla="*/ 4723470 h 5096785"/>
              <a:gd name="connsiteX198" fmla="*/ 1437967 w 12192000"/>
              <a:gd name="connsiteY198" fmla="*/ 4722710 h 5096785"/>
              <a:gd name="connsiteX199" fmla="*/ 1295869 w 12192000"/>
              <a:gd name="connsiteY199" fmla="*/ 4726175 h 5096785"/>
              <a:gd name="connsiteX200" fmla="*/ 1292949 w 12192000"/>
              <a:gd name="connsiteY200" fmla="*/ 4684615 h 5096785"/>
              <a:gd name="connsiteX201" fmla="*/ 1244908 w 12192000"/>
              <a:gd name="connsiteY201" fmla="*/ 4706993 h 5096785"/>
              <a:gd name="connsiteX202" fmla="*/ 1171266 w 12192000"/>
              <a:gd name="connsiteY202" fmla="*/ 4706535 h 5096785"/>
              <a:gd name="connsiteX203" fmla="*/ 1160868 w 12192000"/>
              <a:gd name="connsiteY203" fmla="*/ 4701936 h 5096785"/>
              <a:gd name="connsiteX204" fmla="*/ 1147599 w 12192000"/>
              <a:gd name="connsiteY204" fmla="*/ 4714833 h 5096785"/>
              <a:gd name="connsiteX205" fmla="*/ 1119603 w 12192000"/>
              <a:gd name="connsiteY205" fmla="*/ 4721303 h 5096785"/>
              <a:gd name="connsiteX206" fmla="*/ 997851 w 12192000"/>
              <a:gd name="connsiteY206" fmla="*/ 4722336 h 5096785"/>
              <a:gd name="connsiteX207" fmla="*/ 976455 w 12192000"/>
              <a:gd name="connsiteY207" fmla="*/ 4726407 h 5096785"/>
              <a:gd name="connsiteX208" fmla="*/ 949939 w 12192000"/>
              <a:gd name="connsiteY208" fmla="*/ 4719699 h 5096785"/>
              <a:gd name="connsiteX209" fmla="*/ 894148 w 12192000"/>
              <a:gd name="connsiteY209" fmla="*/ 4710406 h 5096785"/>
              <a:gd name="connsiteX210" fmla="*/ 857990 w 12192000"/>
              <a:gd name="connsiteY210" fmla="*/ 4696844 h 5096785"/>
              <a:gd name="connsiteX211" fmla="*/ 848649 w 12192000"/>
              <a:gd name="connsiteY211" fmla="*/ 4704021 h 5096785"/>
              <a:gd name="connsiteX212" fmla="*/ 826436 w 12192000"/>
              <a:gd name="connsiteY212" fmla="*/ 4707421 h 5096785"/>
              <a:gd name="connsiteX213" fmla="*/ 733052 w 12192000"/>
              <a:gd name="connsiteY213" fmla="*/ 4701884 h 5096785"/>
              <a:gd name="connsiteX214" fmla="*/ 716185 w 12192000"/>
              <a:gd name="connsiteY214" fmla="*/ 4648168 h 5096785"/>
              <a:gd name="connsiteX215" fmla="*/ 582722 w 12192000"/>
              <a:gd name="connsiteY215" fmla="*/ 4658637 h 5096785"/>
              <a:gd name="connsiteX216" fmla="*/ 581118 w 12192000"/>
              <a:gd name="connsiteY216" fmla="*/ 4654120 h 5096785"/>
              <a:gd name="connsiteX217" fmla="*/ 546453 w 12192000"/>
              <a:gd name="connsiteY217" fmla="*/ 4652542 h 5096785"/>
              <a:gd name="connsiteX218" fmla="*/ 536773 w 12192000"/>
              <a:gd name="connsiteY218" fmla="*/ 4644609 h 5096785"/>
              <a:gd name="connsiteX219" fmla="*/ 388896 w 12192000"/>
              <a:gd name="connsiteY219" fmla="*/ 4619173 h 5096785"/>
              <a:gd name="connsiteX220" fmla="*/ 366479 w 12192000"/>
              <a:gd name="connsiteY220" fmla="*/ 4618896 h 5096785"/>
              <a:gd name="connsiteX221" fmla="*/ 342781 w 12192000"/>
              <a:gd name="connsiteY221" fmla="*/ 4601239 h 5096785"/>
              <a:gd name="connsiteX222" fmla="*/ 255925 w 12192000"/>
              <a:gd name="connsiteY222" fmla="*/ 4598685 h 5096785"/>
              <a:gd name="connsiteX223" fmla="*/ 226919 w 12192000"/>
              <a:gd name="connsiteY223" fmla="*/ 4598460 h 5096785"/>
              <a:gd name="connsiteX224" fmla="*/ 213925 w 12192000"/>
              <a:gd name="connsiteY224" fmla="*/ 4597783 h 5096785"/>
              <a:gd name="connsiteX225" fmla="*/ 215196 w 12192000"/>
              <a:gd name="connsiteY225" fmla="*/ 4588576 h 5096785"/>
              <a:gd name="connsiteX226" fmla="*/ 180214 w 12192000"/>
              <a:gd name="connsiteY226" fmla="*/ 4583701 h 5096785"/>
              <a:gd name="connsiteX227" fmla="*/ 83203 w 12192000"/>
              <a:gd name="connsiteY227" fmla="*/ 4531664 h 5096785"/>
              <a:gd name="connsiteX228" fmla="*/ 4106 w 12192000"/>
              <a:gd name="connsiteY228" fmla="*/ 4517202 h 5096785"/>
              <a:gd name="connsiteX229" fmla="*/ 0 w 12192000"/>
              <a:gd name="connsiteY229" fmla="*/ 4516084 h 5096785"/>
              <a:gd name="connsiteX230" fmla="*/ 0 w 12192000"/>
              <a:gd name="connsiteY230"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5988578 w 12192000"/>
              <a:gd name="connsiteY90" fmla="*/ 4754427 h 5096785"/>
              <a:gd name="connsiteX91" fmla="*/ 5908701 w 12192000"/>
              <a:gd name="connsiteY91" fmla="*/ 4779160 h 5096785"/>
              <a:gd name="connsiteX92" fmla="*/ 5892219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52189 w 12192000"/>
              <a:gd name="connsiteY90" fmla="*/ 4762378 h 5096785"/>
              <a:gd name="connsiteX91" fmla="*/ 5908701 w 12192000"/>
              <a:gd name="connsiteY91" fmla="*/ 4779160 h 5096785"/>
              <a:gd name="connsiteX92" fmla="*/ 5892219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52189 w 12192000"/>
              <a:gd name="connsiteY90" fmla="*/ 4762378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109241 w 12192000"/>
              <a:gd name="connsiteY4" fmla="*/ 3824228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668991 w 12192000"/>
              <a:gd name="connsiteY5" fmla="*/ 3788038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476952 w 12192000"/>
              <a:gd name="connsiteY6" fmla="*/ 3866786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336487 w 12192000"/>
              <a:gd name="connsiteY7" fmla="*/ 3971513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416000 w 12192000"/>
              <a:gd name="connsiteY7" fmla="*/ 3915854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416000 w 12192000"/>
              <a:gd name="connsiteY7" fmla="*/ 3915854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416000 w 12192000"/>
              <a:gd name="connsiteY7" fmla="*/ 3915854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519971 w 12192000"/>
              <a:gd name="connsiteY12" fmla="*/ 3975018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416000 w 12192000"/>
              <a:gd name="connsiteY7" fmla="*/ 3915854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480215 w 12192000"/>
              <a:gd name="connsiteY12" fmla="*/ 4006823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416000 w 12192000"/>
              <a:gd name="connsiteY7" fmla="*/ 3915854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599680 w 12192000"/>
              <a:gd name="connsiteY11" fmla="*/ 3982661 h 5096785"/>
              <a:gd name="connsiteX12" fmla="*/ 10480215 w 12192000"/>
              <a:gd name="connsiteY12" fmla="*/ 4006823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416000 w 12192000"/>
              <a:gd name="connsiteY7" fmla="*/ 3915854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639436 w 12192000"/>
              <a:gd name="connsiteY11" fmla="*/ 4022417 h 5096785"/>
              <a:gd name="connsiteX12" fmla="*/ 10480215 w 12192000"/>
              <a:gd name="connsiteY12" fmla="*/ 4006823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416000 w 12192000"/>
              <a:gd name="connsiteY7" fmla="*/ 3915854 h 5096785"/>
              <a:gd name="connsiteX8" fmla="*/ 11214181 w 12192000"/>
              <a:gd name="connsiteY8" fmla="*/ 4004215 h 5096785"/>
              <a:gd name="connsiteX9" fmla="*/ 11042540 w 12192000"/>
              <a:gd name="connsiteY9" fmla="*/ 4002613 h 5096785"/>
              <a:gd name="connsiteX10" fmla="*/ 10833086 w 12192000"/>
              <a:gd name="connsiteY10" fmla="*/ 3997707 h 5096785"/>
              <a:gd name="connsiteX11" fmla="*/ 10639436 w 12192000"/>
              <a:gd name="connsiteY11" fmla="*/ 4022417 h 5096785"/>
              <a:gd name="connsiteX12" fmla="*/ 10480215 w 12192000"/>
              <a:gd name="connsiteY12" fmla="*/ 4006823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416000 w 12192000"/>
              <a:gd name="connsiteY7" fmla="*/ 3915854 h 5096785"/>
              <a:gd name="connsiteX8" fmla="*/ 11214181 w 12192000"/>
              <a:gd name="connsiteY8" fmla="*/ 4004215 h 5096785"/>
              <a:gd name="connsiteX9" fmla="*/ 11082297 w 12192000"/>
              <a:gd name="connsiteY9" fmla="*/ 4010564 h 5096785"/>
              <a:gd name="connsiteX10" fmla="*/ 10833086 w 12192000"/>
              <a:gd name="connsiteY10" fmla="*/ 3997707 h 5096785"/>
              <a:gd name="connsiteX11" fmla="*/ 10639436 w 12192000"/>
              <a:gd name="connsiteY11" fmla="*/ 4022417 h 5096785"/>
              <a:gd name="connsiteX12" fmla="*/ 10480215 w 12192000"/>
              <a:gd name="connsiteY12" fmla="*/ 4006823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416000 w 12192000"/>
              <a:gd name="connsiteY7" fmla="*/ 3915854 h 5096785"/>
              <a:gd name="connsiteX8" fmla="*/ 11214181 w 12192000"/>
              <a:gd name="connsiteY8" fmla="*/ 4004215 h 5096785"/>
              <a:gd name="connsiteX9" fmla="*/ 11082297 w 12192000"/>
              <a:gd name="connsiteY9" fmla="*/ 4010564 h 5096785"/>
              <a:gd name="connsiteX10" fmla="*/ 10833086 w 12192000"/>
              <a:gd name="connsiteY10" fmla="*/ 3997707 h 5096785"/>
              <a:gd name="connsiteX11" fmla="*/ 10639436 w 12192000"/>
              <a:gd name="connsiteY11" fmla="*/ 4022417 h 5096785"/>
              <a:gd name="connsiteX12" fmla="*/ 10480215 w 12192000"/>
              <a:gd name="connsiteY12" fmla="*/ 4006823 h 5096785"/>
              <a:gd name="connsiteX13" fmla="*/ 10217282 w 12192000"/>
              <a:gd name="connsiteY13" fmla="*/ 4020809 h 5096785"/>
              <a:gd name="connsiteX14" fmla="*/ 9936427 w 12192000"/>
              <a:gd name="connsiteY14" fmla="*/ 4137843 h 5096785"/>
              <a:gd name="connsiteX15" fmla="*/ 9800299 w 12192000"/>
              <a:gd name="connsiteY15" fmla="*/ 4186098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416000 w 12192000"/>
              <a:gd name="connsiteY7" fmla="*/ 3915854 h 5096785"/>
              <a:gd name="connsiteX8" fmla="*/ 11214181 w 12192000"/>
              <a:gd name="connsiteY8" fmla="*/ 4004215 h 5096785"/>
              <a:gd name="connsiteX9" fmla="*/ 11082297 w 12192000"/>
              <a:gd name="connsiteY9" fmla="*/ 4010564 h 5096785"/>
              <a:gd name="connsiteX10" fmla="*/ 10833086 w 12192000"/>
              <a:gd name="connsiteY10" fmla="*/ 3997707 h 5096785"/>
              <a:gd name="connsiteX11" fmla="*/ 10639436 w 12192000"/>
              <a:gd name="connsiteY11" fmla="*/ 4022417 h 5096785"/>
              <a:gd name="connsiteX12" fmla="*/ 10480215 w 12192000"/>
              <a:gd name="connsiteY12" fmla="*/ 4006823 h 5096785"/>
              <a:gd name="connsiteX13" fmla="*/ 10217282 w 12192000"/>
              <a:gd name="connsiteY13" fmla="*/ 4020809 h 5096785"/>
              <a:gd name="connsiteX14" fmla="*/ 9936427 w 12192000"/>
              <a:gd name="connsiteY14" fmla="*/ 4137843 h 5096785"/>
              <a:gd name="connsiteX15" fmla="*/ 9800299 w 12192000"/>
              <a:gd name="connsiteY15" fmla="*/ 4146342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 name="connsiteX0" fmla="*/ 0 w 12192000"/>
              <a:gd name="connsiteY0" fmla="*/ 0 h 5096785"/>
              <a:gd name="connsiteX1" fmla="*/ 12192000 w 12192000"/>
              <a:gd name="connsiteY1" fmla="*/ 0 h 5096785"/>
              <a:gd name="connsiteX2" fmla="*/ 12192000 w 12192000"/>
              <a:gd name="connsiteY2" fmla="*/ 3809005 h 5096785"/>
              <a:gd name="connsiteX3" fmla="*/ 12142543 w 12192000"/>
              <a:gd name="connsiteY3" fmla="*/ 3817043 h 5096785"/>
              <a:gd name="connsiteX4" fmla="*/ 12021777 w 12192000"/>
              <a:gd name="connsiteY4" fmla="*/ 3848082 h 5096785"/>
              <a:gd name="connsiteX5" fmla="*/ 11700796 w 12192000"/>
              <a:gd name="connsiteY5" fmla="*/ 3819843 h 5096785"/>
              <a:gd name="connsiteX6" fmla="*/ 11596222 w 12192000"/>
              <a:gd name="connsiteY6" fmla="*/ 3858834 h 5096785"/>
              <a:gd name="connsiteX7" fmla="*/ 11416000 w 12192000"/>
              <a:gd name="connsiteY7" fmla="*/ 3915854 h 5096785"/>
              <a:gd name="connsiteX8" fmla="*/ 11214181 w 12192000"/>
              <a:gd name="connsiteY8" fmla="*/ 4004215 h 5096785"/>
              <a:gd name="connsiteX9" fmla="*/ 11082297 w 12192000"/>
              <a:gd name="connsiteY9" fmla="*/ 4010564 h 5096785"/>
              <a:gd name="connsiteX10" fmla="*/ 10833086 w 12192000"/>
              <a:gd name="connsiteY10" fmla="*/ 3997707 h 5096785"/>
              <a:gd name="connsiteX11" fmla="*/ 10639436 w 12192000"/>
              <a:gd name="connsiteY11" fmla="*/ 4022417 h 5096785"/>
              <a:gd name="connsiteX12" fmla="*/ 10480215 w 12192000"/>
              <a:gd name="connsiteY12" fmla="*/ 4006823 h 5096785"/>
              <a:gd name="connsiteX13" fmla="*/ 10217282 w 12192000"/>
              <a:gd name="connsiteY13" fmla="*/ 4020809 h 5096785"/>
              <a:gd name="connsiteX14" fmla="*/ 10015940 w 12192000"/>
              <a:gd name="connsiteY14" fmla="*/ 4082184 h 5096785"/>
              <a:gd name="connsiteX15" fmla="*/ 9800299 w 12192000"/>
              <a:gd name="connsiteY15" fmla="*/ 4146342 h 5096785"/>
              <a:gd name="connsiteX16" fmla="*/ 9707822 w 12192000"/>
              <a:gd name="connsiteY16" fmla="*/ 4189102 h 5096785"/>
              <a:gd name="connsiteX17" fmla="*/ 9543973 w 12192000"/>
              <a:gd name="connsiteY17" fmla="*/ 4245802 h 5096785"/>
              <a:gd name="connsiteX18" fmla="*/ 9528747 w 12192000"/>
              <a:gd name="connsiteY18" fmla="*/ 4251724 h 5096785"/>
              <a:gd name="connsiteX19" fmla="*/ 9436976 w 12192000"/>
              <a:gd name="connsiteY19" fmla="*/ 4269351 h 5096785"/>
              <a:gd name="connsiteX20" fmla="*/ 9371827 w 12192000"/>
              <a:gd name="connsiteY20" fmla="*/ 4303912 h 5096785"/>
              <a:gd name="connsiteX21" fmla="*/ 9260304 w 12192000"/>
              <a:gd name="connsiteY21" fmla="*/ 4328021 h 5096785"/>
              <a:gd name="connsiteX22" fmla="*/ 9148799 w 12192000"/>
              <a:gd name="connsiteY22" fmla="*/ 4348506 h 5096785"/>
              <a:gd name="connsiteX23" fmla="*/ 9107898 w 12192000"/>
              <a:gd name="connsiteY23" fmla="*/ 4354282 h 5096785"/>
              <a:gd name="connsiteX24" fmla="*/ 8990743 w 12192000"/>
              <a:gd name="connsiteY24" fmla="*/ 4382161 h 5096785"/>
              <a:gd name="connsiteX25" fmla="*/ 8979819 w 12192000"/>
              <a:gd name="connsiteY25" fmla="*/ 4366419 h 5096785"/>
              <a:gd name="connsiteX26" fmla="*/ 8936044 w 12192000"/>
              <a:gd name="connsiteY26" fmla="*/ 4370992 h 5096785"/>
              <a:gd name="connsiteX27" fmla="*/ 8897707 w 12192000"/>
              <a:gd name="connsiteY27" fmla="*/ 4392673 h 5096785"/>
              <a:gd name="connsiteX28" fmla="*/ 8845635 w 12192000"/>
              <a:gd name="connsiteY28" fmla="*/ 4404300 h 5096785"/>
              <a:gd name="connsiteX29" fmla="*/ 8814562 w 12192000"/>
              <a:gd name="connsiteY29" fmla="*/ 4411434 h 5096785"/>
              <a:gd name="connsiteX30" fmla="*/ 8726349 w 12192000"/>
              <a:gd name="connsiteY30" fmla="*/ 4416668 h 5096785"/>
              <a:gd name="connsiteX31" fmla="*/ 8566678 w 12192000"/>
              <a:gd name="connsiteY31" fmla="*/ 4391711 h 5096785"/>
              <a:gd name="connsiteX32" fmla="*/ 8521516 w 12192000"/>
              <a:gd name="connsiteY32" fmla="*/ 4393927 h 5096785"/>
              <a:gd name="connsiteX33" fmla="*/ 8515998 w 12192000"/>
              <a:gd name="connsiteY33" fmla="*/ 4399124 h 5096785"/>
              <a:gd name="connsiteX34" fmla="*/ 8449547 w 12192000"/>
              <a:gd name="connsiteY34" fmla="*/ 4383170 h 5096785"/>
              <a:gd name="connsiteX35" fmla="*/ 8360285 w 12192000"/>
              <a:gd name="connsiteY35" fmla="*/ 4398502 h 5096785"/>
              <a:gd name="connsiteX36" fmla="*/ 8256584 w 12192000"/>
              <a:gd name="connsiteY36" fmla="*/ 4423564 h 5096785"/>
              <a:gd name="connsiteX37" fmla="*/ 8229821 w 12192000"/>
              <a:gd name="connsiteY37" fmla="*/ 4431840 h 5096785"/>
              <a:gd name="connsiteX38" fmla="*/ 8158476 w 12192000"/>
              <a:gd name="connsiteY38" fmla="*/ 4436904 h 5096785"/>
              <a:gd name="connsiteX39" fmla="*/ 7993707 w 12192000"/>
              <a:gd name="connsiteY39" fmla="*/ 4447962 h 5096785"/>
              <a:gd name="connsiteX40" fmla="*/ 7990346 w 12192000"/>
              <a:gd name="connsiteY40" fmla="*/ 4454853 h 5096785"/>
              <a:gd name="connsiteX41" fmla="*/ 7976786 w 12192000"/>
              <a:gd name="connsiteY41" fmla="*/ 4456820 h 5096785"/>
              <a:gd name="connsiteX42" fmla="*/ 7973491 w 12192000"/>
              <a:gd name="connsiteY42" fmla="*/ 4458577 h 5096785"/>
              <a:gd name="connsiteX43" fmla="*/ 7954281 w 12192000"/>
              <a:gd name="connsiteY43" fmla="*/ 4467421 h 5096785"/>
              <a:gd name="connsiteX44" fmla="*/ 7905540 w 12192000"/>
              <a:gd name="connsiteY44" fmla="*/ 4455628 h 5096785"/>
              <a:gd name="connsiteX45" fmla="*/ 7851932 w 12192000"/>
              <a:gd name="connsiteY45" fmla="*/ 4466353 h 5096785"/>
              <a:gd name="connsiteX46" fmla="*/ 7639078 w 12192000"/>
              <a:gd name="connsiteY46" fmla="*/ 4467635 h 5096785"/>
              <a:gd name="connsiteX47" fmla="*/ 7612359 w 12192000"/>
              <a:gd name="connsiteY47" fmla="*/ 4492789 h 5096785"/>
              <a:gd name="connsiteX48" fmla="*/ 7527328 w 12192000"/>
              <a:gd name="connsiteY48" fmla="*/ 4502199 h 5096785"/>
              <a:gd name="connsiteX49" fmla="*/ 7388717 w 12192000"/>
              <a:gd name="connsiteY49" fmla="*/ 4470799 h 5096785"/>
              <a:gd name="connsiteX50" fmla="*/ 7231898 w 12192000"/>
              <a:gd name="connsiteY50" fmla="*/ 4486028 h 5096785"/>
              <a:gd name="connsiteX51" fmla="*/ 7218425 w 12192000"/>
              <a:gd name="connsiteY51" fmla="*/ 4477288 h 5096785"/>
              <a:gd name="connsiteX52" fmla="*/ 7202795 w 12192000"/>
              <a:gd name="connsiteY52" fmla="*/ 4472972 h 5096785"/>
              <a:gd name="connsiteX53" fmla="*/ 7200744 w 12192000"/>
              <a:gd name="connsiteY53" fmla="*/ 4474099 h 5096785"/>
              <a:gd name="connsiteX54" fmla="*/ 7182163 w 12192000"/>
              <a:gd name="connsiteY54" fmla="*/ 4474005 h 5096785"/>
              <a:gd name="connsiteX55" fmla="*/ 7178368 w 12192000"/>
              <a:gd name="connsiteY55" fmla="*/ 4470673 h 5096785"/>
              <a:gd name="connsiteX56" fmla="*/ 7165705 w 12192000"/>
              <a:gd name="connsiteY56" fmla="*/ 4469569 h 5096785"/>
              <a:gd name="connsiteX57" fmla="*/ 7140991 w 12192000"/>
              <a:gd name="connsiteY57" fmla="*/ 4464599 h 5096785"/>
              <a:gd name="connsiteX58" fmla="*/ 7136152 w 12192000"/>
              <a:gd name="connsiteY58" fmla="*/ 4466292 h 5096785"/>
              <a:gd name="connsiteX59" fmla="*/ 7098544 w 12192000"/>
              <a:gd name="connsiteY59" fmla="*/ 4462879 h 5096785"/>
              <a:gd name="connsiteX60" fmla="*/ 7097922 w 12192000"/>
              <a:gd name="connsiteY60" fmla="*/ 4464077 h 5096785"/>
              <a:gd name="connsiteX61" fmla="*/ 7086877 w 12192000"/>
              <a:gd name="connsiteY61" fmla="*/ 4468554 h 5096785"/>
              <a:gd name="connsiteX62" fmla="*/ 7065999 w 12192000"/>
              <a:gd name="connsiteY62" fmla="*/ 4474270 h 5096785"/>
              <a:gd name="connsiteX63" fmla="*/ 7016598 w 12192000"/>
              <a:gd name="connsiteY63" fmla="*/ 4502855 h 5096785"/>
              <a:gd name="connsiteX64" fmla="*/ 6977375 w 12192000"/>
              <a:gd name="connsiteY64" fmla="*/ 4499434 h 5096785"/>
              <a:gd name="connsiteX65" fmla="*/ 6969409 w 12192000"/>
              <a:gd name="connsiteY65" fmla="*/ 4499424 h 5096785"/>
              <a:gd name="connsiteX66" fmla="*/ 6969218 w 12192000"/>
              <a:gd name="connsiteY66" fmla="*/ 4499704 h 5096785"/>
              <a:gd name="connsiteX67" fmla="*/ 6960755 w 12192000"/>
              <a:gd name="connsiteY67" fmla="*/ 4500249 h 5096785"/>
              <a:gd name="connsiteX68" fmla="*/ 6954882 w 12192000"/>
              <a:gd name="connsiteY68" fmla="*/ 4499405 h 5096785"/>
              <a:gd name="connsiteX69" fmla="*/ 6939428 w 12192000"/>
              <a:gd name="connsiteY69" fmla="*/ 4499385 h 5096785"/>
              <a:gd name="connsiteX70" fmla="*/ 6933902 w 12192000"/>
              <a:gd name="connsiteY70" fmla="*/ 4501239 h 5096785"/>
              <a:gd name="connsiteX71" fmla="*/ 6891244 w 12192000"/>
              <a:gd name="connsiteY71" fmla="*/ 4536371 h 5096785"/>
              <a:gd name="connsiteX72" fmla="*/ 6794496 w 12192000"/>
              <a:gd name="connsiteY72" fmla="*/ 4567924 h 5096785"/>
              <a:gd name="connsiteX73" fmla="*/ 6574528 w 12192000"/>
              <a:gd name="connsiteY73" fmla="*/ 4641155 h 5096785"/>
              <a:gd name="connsiteX74" fmla="*/ 6573036 w 12192000"/>
              <a:gd name="connsiteY74" fmla="*/ 4641049 h 5096785"/>
              <a:gd name="connsiteX75" fmla="*/ 6571920 w 12192000"/>
              <a:gd name="connsiteY75" fmla="*/ 4644739 h 5096785"/>
              <a:gd name="connsiteX76" fmla="*/ 6552021 w 12192000"/>
              <a:gd name="connsiteY76" fmla="*/ 4650379 h 5096785"/>
              <a:gd name="connsiteX77" fmla="*/ 6545925 w 12192000"/>
              <a:gd name="connsiteY77" fmla="*/ 4650675 h 5096785"/>
              <a:gd name="connsiteX78" fmla="*/ 6537822 w 12192000"/>
              <a:gd name="connsiteY78" fmla="*/ 4652769 h 5096785"/>
              <a:gd name="connsiteX79" fmla="*/ 6537743 w 12192000"/>
              <a:gd name="connsiteY79" fmla="*/ 4653068 h 5096785"/>
              <a:gd name="connsiteX80" fmla="*/ 6490057 w 12192000"/>
              <a:gd name="connsiteY80" fmla="*/ 4658624 h 5096785"/>
              <a:gd name="connsiteX81" fmla="*/ 6386800 w 12192000"/>
              <a:gd name="connsiteY81" fmla="*/ 4715431 h 5096785"/>
              <a:gd name="connsiteX82" fmla="*/ 6382703 w 12192000"/>
              <a:gd name="connsiteY82" fmla="*/ 4717930 h 5096785"/>
              <a:gd name="connsiteX83" fmla="*/ 6356495 w 12192000"/>
              <a:gd name="connsiteY83" fmla="*/ 4717843 h 5096785"/>
              <a:gd name="connsiteX84" fmla="*/ 6343628 w 12192000"/>
              <a:gd name="connsiteY84" fmla="*/ 4719161 h 5096785"/>
              <a:gd name="connsiteX85" fmla="*/ 6338605 w 12192000"/>
              <a:gd name="connsiteY85" fmla="*/ 4716723 h 5096785"/>
              <a:gd name="connsiteX86" fmla="*/ 6320318 w 12192000"/>
              <a:gd name="connsiteY86" fmla="*/ 4720095 h 5096785"/>
              <a:gd name="connsiteX87" fmla="*/ 6318742 w 12192000"/>
              <a:gd name="connsiteY87" fmla="*/ 4721541 h 5096785"/>
              <a:gd name="connsiteX88" fmla="*/ 6301708 w 12192000"/>
              <a:gd name="connsiteY88" fmla="*/ 4720380 h 5096785"/>
              <a:gd name="connsiteX89" fmla="*/ 6285082 w 12192000"/>
              <a:gd name="connsiteY89" fmla="*/ 4714639 h 5096785"/>
              <a:gd name="connsiteX90" fmla="*/ 6028335 w 12192000"/>
              <a:gd name="connsiteY90" fmla="*/ 4722621 h 5096785"/>
              <a:gd name="connsiteX91" fmla="*/ 5908701 w 12192000"/>
              <a:gd name="connsiteY91" fmla="*/ 4779160 h 5096785"/>
              <a:gd name="connsiteX92" fmla="*/ 5860414 w 12192000"/>
              <a:gd name="connsiteY92" fmla="*/ 4807892 h 5096785"/>
              <a:gd name="connsiteX93" fmla="*/ 5683612 w 12192000"/>
              <a:gd name="connsiteY93" fmla="*/ 4848770 h 5096785"/>
              <a:gd name="connsiteX94" fmla="*/ 5635111 w 12192000"/>
              <a:gd name="connsiteY94" fmla="*/ 4868888 h 5096785"/>
              <a:gd name="connsiteX95" fmla="*/ 5582652 w 12192000"/>
              <a:gd name="connsiteY95" fmla="*/ 4866836 h 5096785"/>
              <a:gd name="connsiteX96" fmla="*/ 5567213 w 12192000"/>
              <a:gd name="connsiteY96" fmla="*/ 4878769 h 5096785"/>
              <a:gd name="connsiteX97" fmla="*/ 5564659 w 12192000"/>
              <a:gd name="connsiteY97" fmla="*/ 4881042 h 5096785"/>
              <a:gd name="connsiteX98" fmla="*/ 5552102 w 12192000"/>
              <a:gd name="connsiteY98" fmla="*/ 4885426 h 5096785"/>
              <a:gd name="connsiteX99" fmla="*/ 5551475 w 12192000"/>
              <a:gd name="connsiteY99" fmla="*/ 4892560 h 5096785"/>
              <a:gd name="connsiteX100" fmla="*/ 5534664 w 12192000"/>
              <a:gd name="connsiteY100" fmla="*/ 4903385 h 5096785"/>
              <a:gd name="connsiteX101" fmla="*/ 5510737 w 12192000"/>
              <a:gd name="connsiteY101" fmla="*/ 4909807 h 5096785"/>
              <a:gd name="connsiteX102" fmla="*/ 5393901 w 12192000"/>
              <a:gd name="connsiteY102" fmla="*/ 4933709 h 5096785"/>
              <a:gd name="connsiteX103" fmla="*/ 5325782 w 12192000"/>
              <a:gd name="connsiteY103" fmla="*/ 4951789 h 5096785"/>
              <a:gd name="connsiteX104" fmla="*/ 5302703 w 12192000"/>
              <a:gd name="connsiteY104" fmla="*/ 4964590 h 5096785"/>
              <a:gd name="connsiteX105" fmla="*/ 5268591 w 12192000"/>
              <a:gd name="connsiteY105" fmla="*/ 4978479 h 5096785"/>
              <a:gd name="connsiteX106" fmla="*/ 5210559 w 12192000"/>
              <a:gd name="connsiteY106" fmla="*/ 5007585 h 5096785"/>
              <a:gd name="connsiteX107" fmla="*/ 5177597 w 12192000"/>
              <a:gd name="connsiteY107" fmla="*/ 5015926 h 5096785"/>
              <a:gd name="connsiteX108" fmla="*/ 5160569 w 12192000"/>
              <a:gd name="connsiteY108" fmla="*/ 5025681 h 5096785"/>
              <a:gd name="connsiteX109" fmla="*/ 5152748 w 12192000"/>
              <a:gd name="connsiteY109" fmla="*/ 5026569 h 5096785"/>
              <a:gd name="connsiteX110" fmla="*/ 5127678 w 12192000"/>
              <a:gd name="connsiteY110" fmla="*/ 5032947 h 5096785"/>
              <a:gd name="connsiteX111" fmla="*/ 5113147 w 12192000"/>
              <a:gd name="connsiteY111" fmla="*/ 5035818 h 5096785"/>
              <a:gd name="connsiteX112" fmla="*/ 5107301 w 12192000"/>
              <a:gd name="connsiteY112" fmla="*/ 5036672 h 5096785"/>
              <a:gd name="connsiteX113" fmla="*/ 5093215 w 12192000"/>
              <a:gd name="connsiteY113" fmla="*/ 5032880 h 5096785"/>
              <a:gd name="connsiteX114" fmla="*/ 5077058 w 12192000"/>
              <a:gd name="connsiteY114" fmla="*/ 5038681 h 5096785"/>
              <a:gd name="connsiteX115" fmla="*/ 5057349 w 12192000"/>
              <a:gd name="connsiteY115" fmla="*/ 5036015 h 5096785"/>
              <a:gd name="connsiteX116" fmla="*/ 5053945 w 12192000"/>
              <a:gd name="connsiteY116" fmla="*/ 5041952 h 5096785"/>
              <a:gd name="connsiteX117" fmla="*/ 5040021 w 12192000"/>
              <a:gd name="connsiteY117" fmla="*/ 5050052 h 5096785"/>
              <a:gd name="connsiteX118" fmla="*/ 5025913 w 12192000"/>
              <a:gd name="connsiteY118" fmla="*/ 5046535 h 5096785"/>
              <a:gd name="connsiteX119" fmla="*/ 4998218 w 12192000"/>
              <a:gd name="connsiteY119" fmla="*/ 5048065 h 5096785"/>
              <a:gd name="connsiteX120" fmla="*/ 4991008 w 12192000"/>
              <a:gd name="connsiteY120" fmla="*/ 5050439 h 5096785"/>
              <a:gd name="connsiteX121" fmla="*/ 4963503 w 12192000"/>
              <a:gd name="connsiteY121" fmla="*/ 5047575 h 5096785"/>
              <a:gd name="connsiteX122" fmla="*/ 4921053 w 12192000"/>
              <a:gd name="connsiteY122" fmla="*/ 5048925 h 5096785"/>
              <a:gd name="connsiteX123" fmla="*/ 4873420 w 12192000"/>
              <a:gd name="connsiteY123" fmla="*/ 5054929 h 5096785"/>
              <a:gd name="connsiteX124" fmla="*/ 4858825 w 12192000"/>
              <a:gd name="connsiteY124" fmla="*/ 5051329 h 5096785"/>
              <a:gd name="connsiteX125" fmla="*/ 4769340 w 12192000"/>
              <a:gd name="connsiteY125" fmla="*/ 5053090 h 5096785"/>
              <a:gd name="connsiteX126" fmla="*/ 4744152 w 12192000"/>
              <a:gd name="connsiteY126" fmla="*/ 5053391 h 5096785"/>
              <a:gd name="connsiteX127" fmla="*/ 4723556 w 12192000"/>
              <a:gd name="connsiteY127" fmla="*/ 5059633 h 5096785"/>
              <a:gd name="connsiteX128" fmla="*/ 4719699 w 12192000"/>
              <a:gd name="connsiteY128" fmla="*/ 5066298 h 5096785"/>
              <a:gd name="connsiteX129" fmla="*/ 4706016 w 12192000"/>
              <a:gd name="connsiteY129" fmla="*/ 5067422 h 5096785"/>
              <a:gd name="connsiteX130" fmla="*/ 4702593 w 12192000"/>
              <a:gd name="connsiteY130" fmla="*/ 5068973 h 5096785"/>
              <a:gd name="connsiteX131" fmla="*/ 4682766 w 12192000"/>
              <a:gd name="connsiteY131" fmla="*/ 5076609 h 5096785"/>
              <a:gd name="connsiteX132" fmla="*/ 4634960 w 12192000"/>
              <a:gd name="connsiteY132" fmla="*/ 5061852 h 5096785"/>
              <a:gd name="connsiteX133" fmla="*/ 4580645 w 12192000"/>
              <a:gd name="connsiteY133" fmla="*/ 5069246 h 5096785"/>
              <a:gd name="connsiteX134" fmla="*/ 4368005 w 12192000"/>
              <a:gd name="connsiteY134" fmla="*/ 5057426 h 5096785"/>
              <a:gd name="connsiteX135" fmla="*/ 4339489 w 12192000"/>
              <a:gd name="connsiteY135" fmla="*/ 5080858 h 5096785"/>
              <a:gd name="connsiteX136" fmla="*/ 4253895 w 12192000"/>
              <a:gd name="connsiteY136" fmla="*/ 5085008 h 5096785"/>
              <a:gd name="connsiteX137" fmla="*/ 4130140 w 12192000"/>
              <a:gd name="connsiteY137" fmla="*/ 5057070 h 5096785"/>
              <a:gd name="connsiteX138" fmla="*/ 3911296 w 12192000"/>
              <a:gd name="connsiteY138" fmla="*/ 5035663 h 5096785"/>
              <a:gd name="connsiteX139" fmla="*/ 3895182 w 12192000"/>
              <a:gd name="connsiteY139" fmla="*/ 5030229 h 5096785"/>
              <a:gd name="connsiteX140" fmla="*/ 3870866 w 12192000"/>
              <a:gd name="connsiteY140" fmla="*/ 5023753 h 5096785"/>
              <a:gd name="connsiteX141" fmla="*/ 3865913 w 12192000"/>
              <a:gd name="connsiteY141" fmla="*/ 5025143 h 5096785"/>
              <a:gd name="connsiteX142" fmla="*/ 3828606 w 12192000"/>
              <a:gd name="connsiteY142" fmla="*/ 5019426 h 5096785"/>
              <a:gd name="connsiteX143" fmla="*/ 3827901 w 12192000"/>
              <a:gd name="connsiteY143" fmla="*/ 5020583 h 5096785"/>
              <a:gd name="connsiteX144" fmla="*/ 3816543 w 12192000"/>
              <a:gd name="connsiteY144" fmla="*/ 5024366 h 5096785"/>
              <a:gd name="connsiteX145" fmla="*/ 3795278 w 12192000"/>
              <a:gd name="connsiteY145" fmla="*/ 5028779 h 5096785"/>
              <a:gd name="connsiteX146" fmla="*/ 3743858 w 12192000"/>
              <a:gd name="connsiteY146" fmla="*/ 5054237 h 5096785"/>
              <a:gd name="connsiteX147" fmla="*/ 3704945 w 12192000"/>
              <a:gd name="connsiteY147" fmla="*/ 5048413 h 5096785"/>
              <a:gd name="connsiteX148" fmla="*/ 3696992 w 12192000"/>
              <a:gd name="connsiteY148" fmla="*/ 5047914 h 5096785"/>
              <a:gd name="connsiteX149" fmla="*/ 3696780 w 12192000"/>
              <a:gd name="connsiteY149" fmla="*/ 5048181 h 5096785"/>
              <a:gd name="connsiteX150" fmla="*/ 3688290 w 12192000"/>
              <a:gd name="connsiteY150" fmla="*/ 5048204 h 5096785"/>
              <a:gd name="connsiteX151" fmla="*/ 3682486 w 12192000"/>
              <a:gd name="connsiteY151" fmla="*/ 5047000 h 5096785"/>
              <a:gd name="connsiteX152" fmla="*/ 3667056 w 12192000"/>
              <a:gd name="connsiteY152" fmla="*/ 5046030 h 5096785"/>
              <a:gd name="connsiteX153" fmla="*/ 3661403 w 12192000"/>
              <a:gd name="connsiteY153" fmla="*/ 5047537 h 5096785"/>
              <a:gd name="connsiteX154" fmla="*/ 3658673 w 12192000"/>
              <a:gd name="connsiteY154" fmla="*/ 5050790 h 5096785"/>
              <a:gd name="connsiteX155" fmla="*/ 3657333 w 12192000"/>
              <a:gd name="connsiteY155" fmla="*/ 5050325 h 5096785"/>
              <a:gd name="connsiteX156" fmla="*/ 3626778 w 12192000"/>
              <a:gd name="connsiteY156" fmla="*/ 5057882 h 5096785"/>
              <a:gd name="connsiteX157" fmla="*/ 3560067 w 12192000"/>
              <a:gd name="connsiteY157" fmla="*/ 5064266 h 5096785"/>
              <a:gd name="connsiteX158" fmla="*/ 3522641 w 12192000"/>
              <a:gd name="connsiteY158" fmla="*/ 5063654 h 5096785"/>
              <a:gd name="connsiteX159" fmla="*/ 3419275 w 12192000"/>
              <a:gd name="connsiteY159" fmla="*/ 5066646 h 5096785"/>
              <a:gd name="connsiteX160" fmla="*/ 3314869 w 12192000"/>
              <a:gd name="connsiteY160" fmla="*/ 5073197 h 5096785"/>
              <a:gd name="connsiteX161" fmla="*/ 3259088 w 12192000"/>
              <a:gd name="connsiteY161" fmla="*/ 5096363 h 5096785"/>
              <a:gd name="connsiteX162" fmla="*/ 3253104 w 12192000"/>
              <a:gd name="connsiteY162" fmla="*/ 5096785 h 5096785"/>
              <a:gd name="connsiteX163" fmla="*/ 3238751 w 12192000"/>
              <a:gd name="connsiteY163" fmla="*/ 5092996 h 5096785"/>
              <a:gd name="connsiteX164" fmla="*/ 3233681 w 12192000"/>
              <a:gd name="connsiteY164" fmla="*/ 5090758 h 5096785"/>
              <a:gd name="connsiteX165" fmla="*/ 3225562 w 12192000"/>
              <a:gd name="connsiteY165" fmla="*/ 5089215 h 5096785"/>
              <a:gd name="connsiteX166" fmla="*/ 3225260 w 12192000"/>
              <a:gd name="connsiteY166" fmla="*/ 5089437 h 5096785"/>
              <a:gd name="connsiteX167" fmla="*/ 3217859 w 12192000"/>
              <a:gd name="connsiteY167" fmla="*/ 5087484 h 5096785"/>
              <a:gd name="connsiteX168" fmla="*/ 3182980 w 12192000"/>
              <a:gd name="connsiteY168" fmla="*/ 5074650 h 5096785"/>
              <a:gd name="connsiteX169" fmla="*/ 3055081 w 12192000"/>
              <a:gd name="connsiteY169" fmla="*/ 5080424 h 5096785"/>
              <a:gd name="connsiteX170" fmla="*/ 3049807 w 12192000"/>
              <a:gd name="connsiteY170" fmla="*/ 5080860 h 5096785"/>
              <a:gd name="connsiteX171" fmla="*/ 3029122 w 12192000"/>
              <a:gd name="connsiteY171" fmla="*/ 5070085 h 5096785"/>
              <a:gd name="connsiteX172" fmla="*/ 3017862 w 12192000"/>
              <a:gd name="connsiteY172" fmla="*/ 5065942 h 5096785"/>
              <a:gd name="connsiteX173" fmla="*/ 3015868 w 12192000"/>
              <a:gd name="connsiteY173" fmla="*/ 5061832 h 5096785"/>
              <a:gd name="connsiteX174" fmla="*/ 2998644 w 12192000"/>
              <a:gd name="connsiteY174" fmla="*/ 5057210 h 5096785"/>
              <a:gd name="connsiteX175" fmla="*/ 2996219 w 12192000"/>
              <a:gd name="connsiteY175" fmla="*/ 5057788 h 5096785"/>
              <a:gd name="connsiteX176" fmla="*/ 2983676 w 12192000"/>
              <a:gd name="connsiteY176" fmla="*/ 5049852 h 5096785"/>
              <a:gd name="connsiteX177" fmla="*/ 2903609 w 12192000"/>
              <a:gd name="connsiteY177" fmla="*/ 4998457 h 5096785"/>
              <a:gd name="connsiteX178" fmla="*/ 2758830 w 12192000"/>
              <a:gd name="connsiteY178" fmla="*/ 4974760 h 5096785"/>
              <a:gd name="connsiteX179" fmla="*/ 2532669 w 12192000"/>
              <a:gd name="connsiteY179" fmla="*/ 4940573 h 5096785"/>
              <a:gd name="connsiteX180" fmla="*/ 2389931 w 12192000"/>
              <a:gd name="connsiteY180" fmla="*/ 4905785 h 5096785"/>
              <a:gd name="connsiteX181" fmla="*/ 2335186 w 12192000"/>
              <a:gd name="connsiteY181" fmla="*/ 4902957 h 5096785"/>
              <a:gd name="connsiteX182" fmla="*/ 2273393 w 12192000"/>
              <a:gd name="connsiteY182" fmla="*/ 4883565 h 5096785"/>
              <a:gd name="connsiteX183" fmla="*/ 2269523 w 12192000"/>
              <a:gd name="connsiteY183" fmla="*/ 4884442 h 5096785"/>
              <a:gd name="connsiteX184" fmla="*/ 2256015 w 12192000"/>
              <a:gd name="connsiteY184" fmla="*/ 4883014 h 5096785"/>
              <a:gd name="connsiteX185" fmla="*/ 2249731 w 12192000"/>
              <a:gd name="connsiteY185" fmla="*/ 4888778 h 5096785"/>
              <a:gd name="connsiteX186" fmla="*/ 2227629 w 12192000"/>
              <a:gd name="connsiteY186" fmla="*/ 4891047 h 5096785"/>
              <a:gd name="connsiteX187" fmla="*/ 2203460 w 12192000"/>
              <a:gd name="connsiteY187" fmla="*/ 4886696 h 5096785"/>
              <a:gd name="connsiteX188" fmla="*/ 2091528 w 12192000"/>
              <a:gd name="connsiteY188" fmla="*/ 4859155 h 5096785"/>
              <a:gd name="connsiteX189" fmla="*/ 2022901 w 12192000"/>
              <a:gd name="connsiteY189" fmla="*/ 4846594 h 5096785"/>
              <a:gd name="connsiteX190" fmla="*/ 1994227 w 12192000"/>
              <a:gd name="connsiteY190" fmla="*/ 4847973 h 5096785"/>
              <a:gd name="connsiteX191" fmla="*/ 1955936 w 12192000"/>
              <a:gd name="connsiteY191" fmla="*/ 4845765 h 5096785"/>
              <a:gd name="connsiteX192" fmla="*/ 1741924 w 12192000"/>
              <a:gd name="connsiteY192" fmla="*/ 4808054 h 5096785"/>
              <a:gd name="connsiteX193" fmla="*/ 1734410 w 12192000"/>
              <a:gd name="connsiteY193" fmla="*/ 4811675 h 5096785"/>
              <a:gd name="connsiteX194" fmla="*/ 1691423 w 12192000"/>
              <a:gd name="connsiteY194" fmla="*/ 4802777 h 5096785"/>
              <a:gd name="connsiteX195" fmla="*/ 1554504 w 12192000"/>
              <a:gd name="connsiteY195" fmla="*/ 4739985 h 5096785"/>
              <a:gd name="connsiteX196" fmla="*/ 1470119 w 12192000"/>
              <a:gd name="connsiteY196" fmla="*/ 4723470 h 5096785"/>
              <a:gd name="connsiteX197" fmla="*/ 1437967 w 12192000"/>
              <a:gd name="connsiteY197" fmla="*/ 4722710 h 5096785"/>
              <a:gd name="connsiteX198" fmla="*/ 1295869 w 12192000"/>
              <a:gd name="connsiteY198" fmla="*/ 4726175 h 5096785"/>
              <a:gd name="connsiteX199" fmla="*/ 1292949 w 12192000"/>
              <a:gd name="connsiteY199" fmla="*/ 4684615 h 5096785"/>
              <a:gd name="connsiteX200" fmla="*/ 1244908 w 12192000"/>
              <a:gd name="connsiteY200" fmla="*/ 4706993 h 5096785"/>
              <a:gd name="connsiteX201" fmla="*/ 1171266 w 12192000"/>
              <a:gd name="connsiteY201" fmla="*/ 4706535 h 5096785"/>
              <a:gd name="connsiteX202" fmla="*/ 1160868 w 12192000"/>
              <a:gd name="connsiteY202" fmla="*/ 4701936 h 5096785"/>
              <a:gd name="connsiteX203" fmla="*/ 1147599 w 12192000"/>
              <a:gd name="connsiteY203" fmla="*/ 4714833 h 5096785"/>
              <a:gd name="connsiteX204" fmla="*/ 1119603 w 12192000"/>
              <a:gd name="connsiteY204" fmla="*/ 4721303 h 5096785"/>
              <a:gd name="connsiteX205" fmla="*/ 997851 w 12192000"/>
              <a:gd name="connsiteY205" fmla="*/ 4722336 h 5096785"/>
              <a:gd name="connsiteX206" fmla="*/ 976455 w 12192000"/>
              <a:gd name="connsiteY206" fmla="*/ 4726407 h 5096785"/>
              <a:gd name="connsiteX207" fmla="*/ 949939 w 12192000"/>
              <a:gd name="connsiteY207" fmla="*/ 4719699 h 5096785"/>
              <a:gd name="connsiteX208" fmla="*/ 894148 w 12192000"/>
              <a:gd name="connsiteY208" fmla="*/ 4710406 h 5096785"/>
              <a:gd name="connsiteX209" fmla="*/ 857990 w 12192000"/>
              <a:gd name="connsiteY209" fmla="*/ 4696844 h 5096785"/>
              <a:gd name="connsiteX210" fmla="*/ 848649 w 12192000"/>
              <a:gd name="connsiteY210" fmla="*/ 4704021 h 5096785"/>
              <a:gd name="connsiteX211" fmla="*/ 826436 w 12192000"/>
              <a:gd name="connsiteY211" fmla="*/ 4707421 h 5096785"/>
              <a:gd name="connsiteX212" fmla="*/ 733052 w 12192000"/>
              <a:gd name="connsiteY212" fmla="*/ 4701884 h 5096785"/>
              <a:gd name="connsiteX213" fmla="*/ 716185 w 12192000"/>
              <a:gd name="connsiteY213" fmla="*/ 4648168 h 5096785"/>
              <a:gd name="connsiteX214" fmla="*/ 582722 w 12192000"/>
              <a:gd name="connsiteY214" fmla="*/ 4658637 h 5096785"/>
              <a:gd name="connsiteX215" fmla="*/ 581118 w 12192000"/>
              <a:gd name="connsiteY215" fmla="*/ 4654120 h 5096785"/>
              <a:gd name="connsiteX216" fmla="*/ 546453 w 12192000"/>
              <a:gd name="connsiteY216" fmla="*/ 4652542 h 5096785"/>
              <a:gd name="connsiteX217" fmla="*/ 536773 w 12192000"/>
              <a:gd name="connsiteY217" fmla="*/ 4644609 h 5096785"/>
              <a:gd name="connsiteX218" fmla="*/ 388896 w 12192000"/>
              <a:gd name="connsiteY218" fmla="*/ 4619173 h 5096785"/>
              <a:gd name="connsiteX219" fmla="*/ 366479 w 12192000"/>
              <a:gd name="connsiteY219" fmla="*/ 4618896 h 5096785"/>
              <a:gd name="connsiteX220" fmla="*/ 342781 w 12192000"/>
              <a:gd name="connsiteY220" fmla="*/ 4601239 h 5096785"/>
              <a:gd name="connsiteX221" fmla="*/ 255925 w 12192000"/>
              <a:gd name="connsiteY221" fmla="*/ 4598685 h 5096785"/>
              <a:gd name="connsiteX222" fmla="*/ 226919 w 12192000"/>
              <a:gd name="connsiteY222" fmla="*/ 4598460 h 5096785"/>
              <a:gd name="connsiteX223" fmla="*/ 213925 w 12192000"/>
              <a:gd name="connsiteY223" fmla="*/ 4597783 h 5096785"/>
              <a:gd name="connsiteX224" fmla="*/ 215196 w 12192000"/>
              <a:gd name="connsiteY224" fmla="*/ 4588576 h 5096785"/>
              <a:gd name="connsiteX225" fmla="*/ 180214 w 12192000"/>
              <a:gd name="connsiteY225" fmla="*/ 4583701 h 5096785"/>
              <a:gd name="connsiteX226" fmla="*/ 83203 w 12192000"/>
              <a:gd name="connsiteY226" fmla="*/ 4531664 h 5096785"/>
              <a:gd name="connsiteX227" fmla="*/ 4106 w 12192000"/>
              <a:gd name="connsiteY227" fmla="*/ 4517202 h 5096785"/>
              <a:gd name="connsiteX228" fmla="*/ 0 w 12192000"/>
              <a:gd name="connsiteY228" fmla="*/ 4516084 h 5096785"/>
              <a:gd name="connsiteX229" fmla="*/ 0 w 12192000"/>
              <a:gd name="connsiteY229" fmla="*/ 0 h 50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Lst>
            <a:rect l="l" t="t" r="r" b="b"/>
            <a:pathLst>
              <a:path w="12192000" h="5096785">
                <a:moveTo>
                  <a:pt x="0" y="0"/>
                </a:moveTo>
                <a:lnTo>
                  <a:pt x="12192000" y="0"/>
                </a:lnTo>
                <a:lnTo>
                  <a:pt x="12192000" y="3809005"/>
                </a:lnTo>
                <a:lnTo>
                  <a:pt x="12142543" y="3817043"/>
                </a:lnTo>
                <a:cubicBezTo>
                  <a:pt x="12125745" y="3820143"/>
                  <a:pt x="12025667" y="3846712"/>
                  <a:pt x="12021777" y="3848082"/>
                </a:cubicBezTo>
                <a:cubicBezTo>
                  <a:pt x="11906317" y="3844901"/>
                  <a:pt x="11854997" y="3842577"/>
                  <a:pt x="11700796" y="3819843"/>
                </a:cubicBezTo>
                <a:cubicBezTo>
                  <a:pt x="11673605" y="3818975"/>
                  <a:pt x="11660205" y="3873591"/>
                  <a:pt x="11596222" y="3858834"/>
                </a:cubicBezTo>
                <a:cubicBezTo>
                  <a:pt x="11546261" y="3912796"/>
                  <a:pt x="11448213" y="3883822"/>
                  <a:pt x="11416000" y="3915854"/>
                </a:cubicBezTo>
                <a:cubicBezTo>
                  <a:pt x="11363791" y="3944368"/>
                  <a:pt x="11261302" y="3994357"/>
                  <a:pt x="11214181" y="4004215"/>
                </a:cubicBezTo>
                <a:cubicBezTo>
                  <a:pt x="11180556" y="4016505"/>
                  <a:pt x="11133434" y="4019939"/>
                  <a:pt x="11082297" y="4010564"/>
                </a:cubicBezTo>
                <a:cubicBezTo>
                  <a:pt x="11002153" y="4004415"/>
                  <a:pt x="10906391" y="3998574"/>
                  <a:pt x="10833086" y="3997707"/>
                </a:cubicBezTo>
                <a:cubicBezTo>
                  <a:pt x="10741018" y="4017483"/>
                  <a:pt x="10710367" y="4028063"/>
                  <a:pt x="10639436" y="4022417"/>
                </a:cubicBezTo>
                <a:cubicBezTo>
                  <a:pt x="10607553" y="4011982"/>
                  <a:pt x="10546386" y="4040450"/>
                  <a:pt x="10480215" y="4006823"/>
                </a:cubicBezTo>
                <a:cubicBezTo>
                  <a:pt x="10416483" y="4013182"/>
                  <a:pt x="10257826" y="4053751"/>
                  <a:pt x="10217282" y="4020809"/>
                </a:cubicBezTo>
                <a:lnTo>
                  <a:pt x="10015940" y="4082184"/>
                </a:lnTo>
                <a:cubicBezTo>
                  <a:pt x="9933191" y="4122984"/>
                  <a:pt x="9847676" y="4127197"/>
                  <a:pt x="9800299" y="4146342"/>
                </a:cubicBezTo>
                <a:cubicBezTo>
                  <a:pt x="9758990" y="4153221"/>
                  <a:pt x="9764546" y="4171775"/>
                  <a:pt x="9707822" y="4189102"/>
                </a:cubicBezTo>
                <a:cubicBezTo>
                  <a:pt x="9678353" y="4185801"/>
                  <a:pt x="9564542" y="4245966"/>
                  <a:pt x="9543973" y="4245802"/>
                </a:cubicBezTo>
                <a:cubicBezTo>
                  <a:pt x="9545360" y="4250342"/>
                  <a:pt x="9534159" y="4254694"/>
                  <a:pt x="9528747" y="4251724"/>
                </a:cubicBezTo>
                <a:cubicBezTo>
                  <a:pt x="9434894" y="4251802"/>
                  <a:pt x="9498284" y="4284960"/>
                  <a:pt x="9436976" y="4269351"/>
                </a:cubicBezTo>
                <a:cubicBezTo>
                  <a:pt x="9399663" y="4270596"/>
                  <a:pt x="9416325" y="4322777"/>
                  <a:pt x="9371827" y="4303912"/>
                </a:cubicBezTo>
                <a:cubicBezTo>
                  <a:pt x="9327687" y="4311262"/>
                  <a:pt x="9305420" y="4335156"/>
                  <a:pt x="9260304" y="4328021"/>
                </a:cubicBezTo>
                <a:cubicBezTo>
                  <a:pt x="9219002" y="4334987"/>
                  <a:pt x="9185743" y="4348803"/>
                  <a:pt x="9148799" y="4348506"/>
                </a:cubicBezTo>
                <a:cubicBezTo>
                  <a:pt x="9136597" y="4357118"/>
                  <a:pt x="9123990" y="4361794"/>
                  <a:pt x="9107898" y="4354282"/>
                </a:cubicBezTo>
                <a:lnTo>
                  <a:pt x="8990743" y="4382161"/>
                </a:lnTo>
                <a:cubicBezTo>
                  <a:pt x="8968860" y="4381971"/>
                  <a:pt x="8999497" y="4363038"/>
                  <a:pt x="8979819" y="4366419"/>
                </a:cubicBezTo>
                <a:cubicBezTo>
                  <a:pt x="8962591" y="4378296"/>
                  <a:pt x="8953360" y="4357425"/>
                  <a:pt x="8936044" y="4370992"/>
                </a:cubicBezTo>
                <a:cubicBezTo>
                  <a:pt x="8948906" y="4385206"/>
                  <a:pt x="8892470" y="4378724"/>
                  <a:pt x="8897707" y="4392673"/>
                </a:cubicBezTo>
                <a:cubicBezTo>
                  <a:pt x="8869997" y="4377889"/>
                  <a:pt x="8872713" y="4404124"/>
                  <a:pt x="8845635" y="4404300"/>
                </a:cubicBezTo>
                <a:cubicBezTo>
                  <a:pt x="8830642" y="4399853"/>
                  <a:pt x="8821827" y="4400686"/>
                  <a:pt x="8814562" y="4411434"/>
                </a:cubicBezTo>
                <a:cubicBezTo>
                  <a:pt x="8744563" y="4389043"/>
                  <a:pt x="8782115" y="4417916"/>
                  <a:pt x="8726349" y="4416668"/>
                </a:cubicBezTo>
                <a:cubicBezTo>
                  <a:pt x="8677009" y="4412982"/>
                  <a:pt x="8624546" y="4415808"/>
                  <a:pt x="8566678" y="4391711"/>
                </a:cubicBezTo>
                <a:cubicBezTo>
                  <a:pt x="8554349" y="4383843"/>
                  <a:pt x="8534130" y="4384835"/>
                  <a:pt x="8521516" y="4393927"/>
                </a:cubicBezTo>
                <a:cubicBezTo>
                  <a:pt x="8519345" y="4395492"/>
                  <a:pt x="8517487" y="4397242"/>
                  <a:pt x="8515998" y="4399124"/>
                </a:cubicBezTo>
                <a:cubicBezTo>
                  <a:pt x="8479683" y="4380905"/>
                  <a:pt x="8468515" y="4396924"/>
                  <a:pt x="8449547" y="4383170"/>
                </a:cubicBezTo>
                <a:cubicBezTo>
                  <a:pt x="8404832" y="4386248"/>
                  <a:pt x="8377617" y="4410394"/>
                  <a:pt x="8360285" y="4398502"/>
                </a:cubicBezTo>
                <a:cubicBezTo>
                  <a:pt x="8328125" y="4405233"/>
                  <a:pt x="8278328" y="4418008"/>
                  <a:pt x="8256584" y="4423564"/>
                </a:cubicBezTo>
                <a:cubicBezTo>
                  <a:pt x="8250756" y="4433012"/>
                  <a:pt x="8239831" y="4429911"/>
                  <a:pt x="8229821" y="4431840"/>
                </a:cubicBezTo>
                <a:cubicBezTo>
                  <a:pt x="8219737" y="4440670"/>
                  <a:pt x="8172939" y="4441316"/>
                  <a:pt x="8158476" y="4436904"/>
                </a:cubicBezTo>
                <a:lnTo>
                  <a:pt x="7993707" y="4447962"/>
                </a:lnTo>
                <a:lnTo>
                  <a:pt x="7990346" y="4454853"/>
                </a:lnTo>
                <a:lnTo>
                  <a:pt x="7976786" y="4456820"/>
                </a:lnTo>
                <a:lnTo>
                  <a:pt x="7973491" y="4458577"/>
                </a:lnTo>
                <a:cubicBezTo>
                  <a:pt x="7967206" y="4461962"/>
                  <a:pt x="7960915" y="4465118"/>
                  <a:pt x="7954281" y="4467421"/>
                </a:cubicBezTo>
                <a:cubicBezTo>
                  <a:pt x="7950081" y="4438248"/>
                  <a:pt x="7897165" y="4482226"/>
                  <a:pt x="7905540" y="4455628"/>
                </a:cubicBezTo>
                <a:cubicBezTo>
                  <a:pt x="7868363" y="4463225"/>
                  <a:pt x="7886086" y="4435916"/>
                  <a:pt x="7851932" y="4466353"/>
                </a:cubicBezTo>
                <a:cubicBezTo>
                  <a:pt x="7784648" y="4458796"/>
                  <a:pt x="7699743" y="4489674"/>
                  <a:pt x="7639078" y="4467635"/>
                </a:cubicBezTo>
                <a:cubicBezTo>
                  <a:pt x="7650854" y="4478956"/>
                  <a:pt x="7631952" y="4494897"/>
                  <a:pt x="7612359" y="4492789"/>
                </a:cubicBezTo>
                <a:cubicBezTo>
                  <a:pt x="7656290" y="4537791"/>
                  <a:pt x="7524989" y="4464434"/>
                  <a:pt x="7527328" y="4502199"/>
                </a:cubicBezTo>
                <a:cubicBezTo>
                  <a:pt x="7510981" y="4470759"/>
                  <a:pt x="7410641" y="4435979"/>
                  <a:pt x="7388717" y="4470799"/>
                </a:cubicBezTo>
                <a:cubicBezTo>
                  <a:pt x="7332647" y="4477979"/>
                  <a:pt x="7282236" y="4461411"/>
                  <a:pt x="7231898" y="4486028"/>
                </a:cubicBezTo>
                <a:cubicBezTo>
                  <a:pt x="7228085" y="4482236"/>
                  <a:pt x="7223511" y="4479415"/>
                  <a:pt x="7218425" y="4477288"/>
                </a:cubicBezTo>
                <a:lnTo>
                  <a:pt x="7202795" y="4472972"/>
                </a:lnTo>
                <a:lnTo>
                  <a:pt x="7200744" y="4474099"/>
                </a:lnTo>
                <a:cubicBezTo>
                  <a:pt x="7191691" y="4476518"/>
                  <a:pt x="7186143" y="4475925"/>
                  <a:pt x="7182163" y="4474005"/>
                </a:cubicBezTo>
                <a:lnTo>
                  <a:pt x="7178368" y="4470673"/>
                </a:lnTo>
                <a:lnTo>
                  <a:pt x="7165705" y="4469569"/>
                </a:lnTo>
                <a:lnTo>
                  <a:pt x="7140991" y="4464599"/>
                </a:lnTo>
                <a:lnTo>
                  <a:pt x="7136152" y="4466292"/>
                </a:lnTo>
                <a:lnTo>
                  <a:pt x="7098544" y="4462879"/>
                </a:lnTo>
                <a:lnTo>
                  <a:pt x="7097922" y="4464077"/>
                </a:lnTo>
                <a:cubicBezTo>
                  <a:pt x="7095675" y="4466685"/>
                  <a:pt x="7092399" y="4468463"/>
                  <a:pt x="7086877" y="4468554"/>
                </a:cubicBezTo>
                <a:cubicBezTo>
                  <a:pt x="7093857" y="4486654"/>
                  <a:pt x="7082892" y="4475600"/>
                  <a:pt x="7065999" y="4474270"/>
                </a:cubicBezTo>
                <a:cubicBezTo>
                  <a:pt x="7073068" y="4502084"/>
                  <a:pt x="7025982" y="4487289"/>
                  <a:pt x="7016598" y="4502855"/>
                </a:cubicBezTo>
                <a:cubicBezTo>
                  <a:pt x="7004027" y="4501251"/>
                  <a:pt x="6990862" y="4500062"/>
                  <a:pt x="6977375" y="4499434"/>
                </a:cubicBezTo>
                <a:lnTo>
                  <a:pt x="6969409" y="4499424"/>
                </a:lnTo>
                <a:cubicBezTo>
                  <a:pt x="6969345" y="4499517"/>
                  <a:pt x="6969282" y="4499611"/>
                  <a:pt x="6969218" y="4499704"/>
                </a:cubicBezTo>
                <a:cubicBezTo>
                  <a:pt x="6967423" y="4500299"/>
                  <a:pt x="6964778" y="4500520"/>
                  <a:pt x="6960755" y="4500249"/>
                </a:cubicBezTo>
                <a:lnTo>
                  <a:pt x="6954882" y="4499405"/>
                </a:lnTo>
                <a:lnTo>
                  <a:pt x="6939428" y="4499385"/>
                </a:lnTo>
                <a:lnTo>
                  <a:pt x="6933902" y="4501239"/>
                </a:lnTo>
                <a:cubicBezTo>
                  <a:pt x="6915500" y="4513191"/>
                  <a:pt x="6929567" y="4549821"/>
                  <a:pt x="6891244" y="4536371"/>
                </a:cubicBezTo>
                <a:cubicBezTo>
                  <a:pt x="6852551" y="4546708"/>
                  <a:pt x="6836714" y="4571735"/>
                  <a:pt x="6794496" y="4567924"/>
                </a:cubicBezTo>
                <a:lnTo>
                  <a:pt x="6574528" y="4641155"/>
                </a:lnTo>
                <a:lnTo>
                  <a:pt x="6573036" y="4641049"/>
                </a:lnTo>
                <a:lnTo>
                  <a:pt x="6571920" y="4644739"/>
                </a:lnTo>
                <a:lnTo>
                  <a:pt x="6552021" y="4650379"/>
                </a:lnTo>
                <a:lnTo>
                  <a:pt x="6545925" y="4650675"/>
                </a:lnTo>
                <a:cubicBezTo>
                  <a:pt x="6541867" y="4651170"/>
                  <a:pt x="6539355" y="4651872"/>
                  <a:pt x="6537822" y="4652769"/>
                </a:cubicBezTo>
                <a:cubicBezTo>
                  <a:pt x="6537796" y="4652868"/>
                  <a:pt x="6537769" y="4652968"/>
                  <a:pt x="6537743" y="4653068"/>
                </a:cubicBezTo>
                <a:lnTo>
                  <a:pt x="6490057" y="4658624"/>
                </a:lnTo>
                <a:cubicBezTo>
                  <a:pt x="6466205" y="4668772"/>
                  <a:pt x="6404692" y="4705547"/>
                  <a:pt x="6386800" y="4715431"/>
                </a:cubicBezTo>
                <a:lnTo>
                  <a:pt x="6382703" y="4717930"/>
                </a:lnTo>
                <a:lnTo>
                  <a:pt x="6356495" y="4717843"/>
                </a:lnTo>
                <a:lnTo>
                  <a:pt x="6343628" y="4719161"/>
                </a:lnTo>
                <a:lnTo>
                  <a:pt x="6338605" y="4716723"/>
                </a:lnTo>
                <a:cubicBezTo>
                  <a:pt x="6333948" y="4715651"/>
                  <a:pt x="6328272" y="4716126"/>
                  <a:pt x="6320318" y="4720095"/>
                </a:cubicBezTo>
                <a:lnTo>
                  <a:pt x="6318742" y="4721541"/>
                </a:lnTo>
                <a:lnTo>
                  <a:pt x="6301708" y="4720380"/>
                </a:lnTo>
                <a:cubicBezTo>
                  <a:pt x="6295887" y="4719320"/>
                  <a:pt x="6290299" y="4717508"/>
                  <a:pt x="6285082" y="4714639"/>
                </a:cubicBezTo>
                <a:cubicBezTo>
                  <a:pt x="6232894" y="4720313"/>
                  <a:pt x="6091065" y="4711868"/>
                  <a:pt x="6028335" y="4722621"/>
                </a:cubicBezTo>
                <a:cubicBezTo>
                  <a:pt x="6045295" y="4757847"/>
                  <a:pt x="5848075" y="4744853"/>
                  <a:pt x="5908701" y="4779160"/>
                </a:cubicBezTo>
                <a:cubicBezTo>
                  <a:pt x="5888634" y="4780820"/>
                  <a:pt x="5844448" y="4799397"/>
                  <a:pt x="5860414" y="4807892"/>
                </a:cubicBezTo>
                <a:cubicBezTo>
                  <a:pt x="5792262" y="4798387"/>
                  <a:pt x="5752646" y="4843367"/>
                  <a:pt x="5683612" y="4848770"/>
                </a:cubicBezTo>
                <a:cubicBezTo>
                  <a:pt x="5661875" y="4883880"/>
                  <a:pt x="5668687" y="4854788"/>
                  <a:pt x="5635111" y="4868888"/>
                </a:cubicBezTo>
                <a:cubicBezTo>
                  <a:pt x="5633012" y="4842212"/>
                  <a:pt x="5598104" y="4893602"/>
                  <a:pt x="5582652" y="4866836"/>
                </a:cubicBezTo>
                <a:cubicBezTo>
                  <a:pt x="5577032" y="4870250"/>
                  <a:pt x="5572074" y="4874402"/>
                  <a:pt x="5567213" y="4878769"/>
                </a:cubicBezTo>
                <a:lnTo>
                  <a:pt x="5564659" y="4881042"/>
                </a:lnTo>
                <a:lnTo>
                  <a:pt x="5552102" y="4885426"/>
                </a:lnTo>
                <a:cubicBezTo>
                  <a:pt x="5551892" y="4887804"/>
                  <a:pt x="5551684" y="4890182"/>
                  <a:pt x="5551475" y="4892560"/>
                </a:cubicBezTo>
                <a:lnTo>
                  <a:pt x="5534664" y="4903385"/>
                </a:lnTo>
                <a:cubicBezTo>
                  <a:pt x="5527918" y="4906528"/>
                  <a:pt x="5520130" y="4908842"/>
                  <a:pt x="5510737" y="4909807"/>
                </a:cubicBezTo>
                <a:cubicBezTo>
                  <a:pt x="5474863" y="4902736"/>
                  <a:pt x="5438770" y="4943879"/>
                  <a:pt x="5393901" y="4933709"/>
                </a:cubicBezTo>
                <a:cubicBezTo>
                  <a:pt x="5377982" y="4932239"/>
                  <a:pt x="5332258" y="4941569"/>
                  <a:pt x="5325782" y="4951789"/>
                </a:cubicBezTo>
                <a:cubicBezTo>
                  <a:pt x="5316695" y="4955476"/>
                  <a:pt x="5304762" y="4954583"/>
                  <a:pt x="5302703" y="4964590"/>
                </a:cubicBezTo>
                <a:cubicBezTo>
                  <a:pt x="5298243" y="4977015"/>
                  <a:pt x="5260488" y="4966382"/>
                  <a:pt x="5268591" y="4978479"/>
                </a:cubicBezTo>
                <a:cubicBezTo>
                  <a:pt x="5241891" y="4971355"/>
                  <a:pt x="5229004" y="4998058"/>
                  <a:pt x="5210559" y="5007585"/>
                </a:cubicBezTo>
                <a:cubicBezTo>
                  <a:pt x="5199737" y="5003583"/>
                  <a:pt x="5189986" y="5008553"/>
                  <a:pt x="5177597" y="5015926"/>
                </a:cubicBezTo>
                <a:lnTo>
                  <a:pt x="5160569" y="5025681"/>
                </a:lnTo>
                <a:lnTo>
                  <a:pt x="5152748" y="5026569"/>
                </a:lnTo>
                <a:cubicBezTo>
                  <a:pt x="5143464" y="5028511"/>
                  <a:pt x="5135128" y="5030936"/>
                  <a:pt x="5127678" y="5032947"/>
                </a:cubicBezTo>
                <a:lnTo>
                  <a:pt x="5113147" y="5035818"/>
                </a:lnTo>
                <a:lnTo>
                  <a:pt x="5107301" y="5036672"/>
                </a:lnTo>
                <a:lnTo>
                  <a:pt x="5093215" y="5032880"/>
                </a:lnTo>
                <a:lnTo>
                  <a:pt x="5077058" y="5038681"/>
                </a:lnTo>
                <a:lnTo>
                  <a:pt x="5057349" y="5036015"/>
                </a:lnTo>
                <a:cubicBezTo>
                  <a:pt x="5056617" y="5038069"/>
                  <a:pt x="5055470" y="5040071"/>
                  <a:pt x="5053945" y="5041952"/>
                </a:cubicBezTo>
                <a:lnTo>
                  <a:pt x="5040021" y="5050052"/>
                </a:lnTo>
                <a:lnTo>
                  <a:pt x="5025913" y="5046535"/>
                </a:lnTo>
                <a:cubicBezTo>
                  <a:pt x="5027395" y="5056685"/>
                  <a:pt x="5010775" y="5048329"/>
                  <a:pt x="4998218" y="5048065"/>
                </a:cubicBezTo>
                <a:lnTo>
                  <a:pt x="4991008" y="5050439"/>
                </a:lnTo>
                <a:lnTo>
                  <a:pt x="4963503" y="5047575"/>
                </a:lnTo>
                <a:cubicBezTo>
                  <a:pt x="4948687" y="5047149"/>
                  <a:pt x="4934614" y="5047760"/>
                  <a:pt x="4921053" y="5048925"/>
                </a:cubicBezTo>
                <a:lnTo>
                  <a:pt x="4873420" y="5054929"/>
                </a:lnTo>
                <a:lnTo>
                  <a:pt x="4858825" y="5051329"/>
                </a:lnTo>
                <a:cubicBezTo>
                  <a:pt x="4827045" y="5050467"/>
                  <a:pt x="4791907" y="5064719"/>
                  <a:pt x="4769340" y="5053090"/>
                </a:cubicBezTo>
                <a:cubicBezTo>
                  <a:pt x="4760167" y="5051720"/>
                  <a:pt x="4751866" y="5052034"/>
                  <a:pt x="4744152" y="5053391"/>
                </a:cubicBezTo>
                <a:lnTo>
                  <a:pt x="4723556" y="5059633"/>
                </a:lnTo>
                <a:lnTo>
                  <a:pt x="4719699" y="5066298"/>
                </a:lnTo>
                <a:lnTo>
                  <a:pt x="4706016" y="5067422"/>
                </a:lnTo>
                <a:lnTo>
                  <a:pt x="4702593" y="5068973"/>
                </a:lnTo>
                <a:cubicBezTo>
                  <a:pt x="4696073" y="5071961"/>
                  <a:pt x="4689557" y="5074718"/>
                  <a:pt x="4682766" y="5076609"/>
                </a:cubicBezTo>
                <a:cubicBezTo>
                  <a:pt x="4680705" y="5047264"/>
                  <a:pt x="4624654" y="5087854"/>
                  <a:pt x="4634960" y="5061852"/>
                </a:cubicBezTo>
                <a:cubicBezTo>
                  <a:pt x="4597279" y="5067136"/>
                  <a:pt x="4616973" y="5041002"/>
                  <a:pt x="4580645" y="5069246"/>
                </a:cubicBezTo>
                <a:cubicBezTo>
                  <a:pt x="4514010" y="5057571"/>
                  <a:pt x="4426975" y="5083132"/>
                  <a:pt x="4368005" y="5057426"/>
                </a:cubicBezTo>
                <a:cubicBezTo>
                  <a:pt x="4378938" y="5069437"/>
                  <a:pt x="4358901" y="5084168"/>
                  <a:pt x="4339489" y="5080858"/>
                </a:cubicBezTo>
                <a:cubicBezTo>
                  <a:pt x="4380071" y="5128427"/>
                  <a:pt x="4254318" y="5047215"/>
                  <a:pt x="4253895" y="5085008"/>
                </a:cubicBezTo>
                <a:cubicBezTo>
                  <a:pt x="4188524" y="5078393"/>
                  <a:pt x="4183794" y="5065254"/>
                  <a:pt x="4130140" y="5057070"/>
                </a:cubicBezTo>
                <a:lnTo>
                  <a:pt x="3911296" y="5035663"/>
                </a:lnTo>
                <a:lnTo>
                  <a:pt x="3895182" y="5030229"/>
                </a:lnTo>
                <a:lnTo>
                  <a:pt x="3870866" y="5023753"/>
                </a:lnTo>
                <a:lnTo>
                  <a:pt x="3865913" y="5025143"/>
                </a:lnTo>
                <a:lnTo>
                  <a:pt x="3828606" y="5019426"/>
                </a:lnTo>
                <a:lnTo>
                  <a:pt x="3827901" y="5020583"/>
                </a:lnTo>
                <a:cubicBezTo>
                  <a:pt x="3825465" y="5023044"/>
                  <a:pt x="3822064" y="5024614"/>
                  <a:pt x="3816543" y="5024366"/>
                </a:cubicBezTo>
                <a:cubicBezTo>
                  <a:pt x="3822191" y="5042839"/>
                  <a:pt x="3812047" y="5031144"/>
                  <a:pt x="3795278" y="5028779"/>
                </a:cubicBezTo>
                <a:cubicBezTo>
                  <a:pt x="3800305" y="5056944"/>
                  <a:pt x="3754370" y="5039296"/>
                  <a:pt x="3743858" y="5054237"/>
                </a:cubicBezTo>
                <a:cubicBezTo>
                  <a:pt x="3731426" y="5051864"/>
                  <a:pt x="3718365" y="5049870"/>
                  <a:pt x="3704945" y="5048413"/>
                </a:cubicBezTo>
                <a:lnTo>
                  <a:pt x="3696992" y="5047914"/>
                </a:lnTo>
                <a:lnTo>
                  <a:pt x="3696780" y="5048181"/>
                </a:lnTo>
                <a:cubicBezTo>
                  <a:pt x="3694942" y="5048663"/>
                  <a:pt x="3692286" y="5048721"/>
                  <a:pt x="3688290" y="5048204"/>
                </a:cubicBezTo>
                <a:lnTo>
                  <a:pt x="3682486" y="5047000"/>
                </a:lnTo>
                <a:lnTo>
                  <a:pt x="3667056" y="5046030"/>
                </a:lnTo>
                <a:lnTo>
                  <a:pt x="3661403" y="5047537"/>
                </a:lnTo>
                <a:lnTo>
                  <a:pt x="3658673" y="5050790"/>
                </a:lnTo>
                <a:lnTo>
                  <a:pt x="3657333" y="5050325"/>
                </a:lnTo>
                <a:cubicBezTo>
                  <a:pt x="3647943" y="5043807"/>
                  <a:pt x="3646760" y="5035120"/>
                  <a:pt x="3626778" y="5057882"/>
                </a:cubicBezTo>
                <a:cubicBezTo>
                  <a:pt x="3604242" y="5046906"/>
                  <a:pt x="3595632" y="5060978"/>
                  <a:pt x="3560067" y="5064266"/>
                </a:cubicBezTo>
                <a:cubicBezTo>
                  <a:pt x="3548093" y="5054413"/>
                  <a:pt x="3535744" y="5057071"/>
                  <a:pt x="3522641" y="5063654"/>
                </a:cubicBezTo>
                <a:cubicBezTo>
                  <a:pt x="3490386" y="5057687"/>
                  <a:pt x="3457385" y="5066150"/>
                  <a:pt x="3419275" y="5066646"/>
                </a:cubicBezTo>
                <a:cubicBezTo>
                  <a:pt x="3381791" y="5052708"/>
                  <a:pt x="3355578" y="5072759"/>
                  <a:pt x="3314869" y="5073197"/>
                </a:cubicBezTo>
                <a:cubicBezTo>
                  <a:pt x="3285434" y="5051000"/>
                  <a:pt x="3281681" y="5089430"/>
                  <a:pt x="3259088" y="5096363"/>
                </a:cubicBezTo>
                <a:lnTo>
                  <a:pt x="3253104" y="5096785"/>
                </a:lnTo>
                <a:lnTo>
                  <a:pt x="3238751" y="5092996"/>
                </a:lnTo>
                <a:lnTo>
                  <a:pt x="3233681" y="5090758"/>
                </a:lnTo>
                <a:cubicBezTo>
                  <a:pt x="3230065" y="5089519"/>
                  <a:pt x="3227507" y="5089085"/>
                  <a:pt x="3225562" y="5089215"/>
                </a:cubicBezTo>
                <a:lnTo>
                  <a:pt x="3225260" y="5089437"/>
                </a:lnTo>
                <a:lnTo>
                  <a:pt x="3217859" y="5087484"/>
                </a:lnTo>
                <a:cubicBezTo>
                  <a:pt x="3205614" y="5083594"/>
                  <a:pt x="3193926" y="5079248"/>
                  <a:pt x="3182980" y="5074650"/>
                </a:cubicBezTo>
                <a:lnTo>
                  <a:pt x="3055081" y="5080424"/>
                </a:lnTo>
                <a:lnTo>
                  <a:pt x="3049807" y="5080860"/>
                </a:lnTo>
                <a:lnTo>
                  <a:pt x="3029122" y="5070085"/>
                </a:lnTo>
                <a:lnTo>
                  <a:pt x="3017862" y="5065942"/>
                </a:lnTo>
                <a:lnTo>
                  <a:pt x="3015868" y="5061832"/>
                </a:lnTo>
                <a:cubicBezTo>
                  <a:pt x="3013048" y="5059027"/>
                  <a:pt x="3008170" y="5057108"/>
                  <a:pt x="2998644" y="5057210"/>
                </a:cubicBezTo>
                <a:lnTo>
                  <a:pt x="2996219" y="5057788"/>
                </a:lnTo>
                <a:lnTo>
                  <a:pt x="2983676" y="5049852"/>
                </a:lnTo>
                <a:cubicBezTo>
                  <a:pt x="2979927" y="5046579"/>
                  <a:pt x="2905411" y="5003010"/>
                  <a:pt x="2903609" y="4998457"/>
                </a:cubicBezTo>
                <a:cubicBezTo>
                  <a:pt x="2845520" y="5009702"/>
                  <a:pt x="2814236" y="4981574"/>
                  <a:pt x="2758830" y="4974760"/>
                </a:cubicBezTo>
                <a:cubicBezTo>
                  <a:pt x="2685080" y="4958487"/>
                  <a:pt x="2604754" y="4958695"/>
                  <a:pt x="2532669" y="4940573"/>
                </a:cubicBezTo>
                <a:cubicBezTo>
                  <a:pt x="2486415" y="4904719"/>
                  <a:pt x="2448985" y="4929416"/>
                  <a:pt x="2389931" y="4905785"/>
                </a:cubicBezTo>
                <a:cubicBezTo>
                  <a:pt x="2344209" y="4926536"/>
                  <a:pt x="2373223" y="4904767"/>
                  <a:pt x="2335186" y="4902957"/>
                </a:cubicBezTo>
                <a:cubicBezTo>
                  <a:pt x="2315763" y="4899254"/>
                  <a:pt x="2284337" y="4886651"/>
                  <a:pt x="2273393" y="4883565"/>
                </a:cubicBezTo>
                <a:lnTo>
                  <a:pt x="2269523" y="4884442"/>
                </a:lnTo>
                <a:lnTo>
                  <a:pt x="2256015" y="4883014"/>
                </a:lnTo>
                <a:lnTo>
                  <a:pt x="2249731" y="4888778"/>
                </a:lnTo>
                <a:lnTo>
                  <a:pt x="2227629" y="4891047"/>
                </a:lnTo>
                <a:cubicBezTo>
                  <a:pt x="2219732" y="4890944"/>
                  <a:pt x="2211684" y="4889720"/>
                  <a:pt x="2203460" y="4886696"/>
                </a:cubicBezTo>
                <a:cubicBezTo>
                  <a:pt x="2180795" y="4866080"/>
                  <a:pt x="2118808" y="4886062"/>
                  <a:pt x="2091528" y="4859155"/>
                </a:cubicBezTo>
                <a:cubicBezTo>
                  <a:pt x="2080112" y="4851412"/>
                  <a:pt x="2036326" y="4840616"/>
                  <a:pt x="2022901" y="4846594"/>
                </a:cubicBezTo>
                <a:cubicBezTo>
                  <a:pt x="2012710" y="4845995"/>
                  <a:pt x="2003983" y="4840369"/>
                  <a:pt x="1994227" y="4847973"/>
                </a:cubicBezTo>
                <a:cubicBezTo>
                  <a:pt x="1980605" y="4856639"/>
                  <a:pt x="1959341" y="4832246"/>
                  <a:pt x="1955936" y="4845765"/>
                </a:cubicBezTo>
                <a:cubicBezTo>
                  <a:pt x="1913886" y="4839111"/>
                  <a:pt x="1778845" y="4813736"/>
                  <a:pt x="1741924" y="4808054"/>
                </a:cubicBezTo>
                <a:cubicBezTo>
                  <a:pt x="1739676" y="4809488"/>
                  <a:pt x="1737142" y="4810709"/>
                  <a:pt x="1734410" y="4811675"/>
                </a:cubicBezTo>
                <a:cubicBezTo>
                  <a:pt x="1718510" y="4817283"/>
                  <a:pt x="1699262" y="4813300"/>
                  <a:pt x="1691423" y="4802777"/>
                </a:cubicBezTo>
                <a:cubicBezTo>
                  <a:pt x="1648716" y="4765637"/>
                  <a:pt x="1598660" y="4755543"/>
                  <a:pt x="1554504" y="4739985"/>
                </a:cubicBezTo>
                <a:cubicBezTo>
                  <a:pt x="1503251" y="4725192"/>
                  <a:pt x="1524885" y="4761939"/>
                  <a:pt x="1470119" y="4723470"/>
                </a:cubicBezTo>
                <a:cubicBezTo>
                  <a:pt x="1458433" y="4731968"/>
                  <a:pt x="1449855" y="4730612"/>
                  <a:pt x="1437967" y="4722710"/>
                </a:cubicBezTo>
                <a:cubicBezTo>
                  <a:pt x="1408925" y="4723161"/>
                  <a:pt x="1320039" y="4732524"/>
                  <a:pt x="1295869" y="4726175"/>
                </a:cubicBezTo>
                <a:cubicBezTo>
                  <a:pt x="1276026" y="4724607"/>
                  <a:pt x="1313193" y="4690134"/>
                  <a:pt x="1292949" y="4684615"/>
                </a:cubicBezTo>
                <a:cubicBezTo>
                  <a:pt x="1267286" y="4680380"/>
                  <a:pt x="1278648" y="4679316"/>
                  <a:pt x="1244908" y="4706993"/>
                </a:cubicBezTo>
                <a:cubicBezTo>
                  <a:pt x="1222078" y="4693678"/>
                  <a:pt x="1210507" y="4706896"/>
                  <a:pt x="1171266" y="4706535"/>
                </a:cubicBezTo>
                <a:lnTo>
                  <a:pt x="1160868" y="4701936"/>
                </a:lnTo>
                <a:lnTo>
                  <a:pt x="1147599" y="4714833"/>
                </a:lnTo>
                <a:cubicBezTo>
                  <a:pt x="1140224" y="4719999"/>
                  <a:pt x="1131384" y="4723126"/>
                  <a:pt x="1119603" y="4721303"/>
                </a:cubicBezTo>
                <a:cubicBezTo>
                  <a:pt x="1049174" y="4686348"/>
                  <a:pt x="1115212" y="4744643"/>
                  <a:pt x="997851" y="4722336"/>
                </a:cubicBezTo>
                <a:cubicBezTo>
                  <a:pt x="992266" y="4717175"/>
                  <a:pt x="976529" y="4720167"/>
                  <a:pt x="976455" y="4726407"/>
                </a:cubicBezTo>
                <a:cubicBezTo>
                  <a:pt x="969353" y="4723719"/>
                  <a:pt x="954255" y="4710143"/>
                  <a:pt x="949939" y="4719699"/>
                </a:cubicBezTo>
                <a:cubicBezTo>
                  <a:pt x="930704" y="4718268"/>
                  <a:pt x="911959" y="4715133"/>
                  <a:pt x="894148" y="4710406"/>
                </a:cubicBezTo>
                <a:lnTo>
                  <a:pt x="857990" y="4696844"/>
                </a:lnTo>
                <a:lnTo>
                  <a:pt x="848649" y="4704021"/>
                </a:lnTo>
                <a:cubicBezTo>
                  <a:pt x="842387" y="4707513"/>
                  <a:pt x="835247" y="4709400"/>
                  <a:pt x="826436" y="4707421"/>
                </a:cubicBezTo>
                <a:cubicBezTo>
                  <a:pt x="776631" y="4677554"/>
                  <a:pt x="820307" y="4724698"/>
                  <a:pt x="733052" y="4701884"/>
                </a:cubicBezTo>
                <a:cubicBezTo>
                  <a:pt x="729390" y="4697724"/>
                  <a:pt x="716978" y="4643492"/>
                  <a:pt x="716185" y="4648168"/>
                </a:cubicBezTo>
                <a:cubicBezTo>
                  <a:pt x="691130" y="4640960"/>
                  <a:pt x="605233" y="4666922"/>
                  <a:pt x="582722" y="4658637"/>
                </a:cubicBezTo>
                <a:lnTo>
                  <a:pt x="581118" y="4654120"/>
                </a:lnTo>
                <a:cubicBezTo>
                  <a:pt x="575072" y="4653105"/>
                  <a:pt x="553843" y="4654128"/>
                  <a:pt x="546453" y="4652542"/>
                </a:cubicBezTo>
                <a:lnTo>
                  <a:pt x="536773" y="4644609"/>
                </a:lnTo>
                <a:lnTo>
                  <a:pt x="388896" y="4619173"/>
                </a:lnTo>
                <a:lnTo>
                  <a:pt x="366479" y="4618896"/>
                </a:lnTo>
                <a:cubicBezTo>
                  <a:pt x="356301" y="4616415"/>
                  <a:pt x="348096" y="4611062"/>
                  <a:pt x="342781" y="4601239"/>
                </a:cubicBezTo>
                <a:cubicBezTo>
                  <a:pt x="324354" y="4597871"/>
                  <a:pt x="274025" y="4600078"/>
                  <a:pt x="255925" y="4598685"/>
                </a:cubicBezTo>
                <a:lnTo>
                  <a:pt x="226919" y="4598460"/>
                </a:lnTo>
                <a:lnTo>
                  <a:pt x="213925" y="4597783"/>
                </a:lnTo>
                <a:lnTo>
                  <a:pt x="215196" y="4588576"/>
                </a:lnTo>
                <a:lnTo>
                  <a:pt x="180214" y="4583701"/>
                </a:lnTo>
                <a:cubicBezTo>
                  <a:pt x="158216" y="4574216"/>
                  <a:pt x="119654" y="4544682"/>
                  <a:pt x="83203" y="4531664"/>
                </a:cubicBezTo>
                <a:cubicBezTo>
                  <a:pt x="60690" y="4526056"/>
                  <a:pt x="40567" y="4525644"/>
                  <a:pt x="4106" y="4517202"/>
                </a:cubicBezTo>
                <a:lnTo>
                  <a:pt x="0" y="4516084"/>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4C1FDFFF-3AB1-1B41-892D-674E117956DD}"/>
              </a:ext>
            </a:extLst>
          </p:cNvPr>
          <p:cNvSpPr>
            <a:spLocks noGrp="1"/>
          </p:cNvSpPr>
          <p:nvPr>
            <p:ph type="ctrTitle"/>
          </p:nvPr>
        </p:nvSpPr>
        <p:spPr>
          <a:xfrm>
            <a:off x="1137037" y="887096"/>
            <a:ext cx="7842576" cy="2719133"/>
          </a:xfrm>
        </p:spPr>
        <p:txBody>
          <a:bodyPr vert="horz" lIns="91440" tIns="45720" rIns="91440" bIns="45720" rtlCol="0" anchor="ctr">
            <a:normAutofit/>
          </a:bodyPr>
          <a:lstStyle/>
          <a:p>
            <a:pPr algn="l"/>
            <a:r>
              <a:rPr lang="en-US" sz="4400" kern="1200">
                <a:solidFill>
                  <a:schemeClr val="tx1">
                    <a:lumMod val="85000"/>
                    <a:lumOff val="15000"/>
                  </a:schemeClr>
                </a:solidFill>
                <a:latin typeface="+mj-lt"/>
                <a:ea typeface="+mj-ea"/>
                <a:cs typeface="+mj-cs"/>
              </a:rPr>
              <a:t>Stile und Looks</a:t>
            </a:r>
          </a:p>
        </p:txBody>
      </p:sp>
      <p:sp>
        <p:nvSpPr>
          <p:cNvPr id="3" name="Untertitel 2">
            <a:extLst>
              <a:ext uri="{FF2B5EF4-FFF2-40B4-BE49-F238E27FC236}">
                <a16:creationId xmlns:a16="http://schemas.microsoft.com/office/drawing/2014/main" id="{40A68AF3-A253-8E45-BC8E-AA32BB2B6DC9}"/>
              </a:ext>
            </a:extLst>
          </p:cNvPr>
          <p:cNvSpPr>
            <a:spLocks noGrp="1"/>
          </p:cNvSpPr>
          <p:nvPr>
            <p:ph type="subTitle" idx="1"/>
          </p:nvPr>
        </p:nvSpPr>
        <p:spPr>
          <a:xfrm>
            <a:off x="3729160" y="5163670"/>
            <a:ext cx="7320504" cy="1087718"/>
          </a:xfrm>
        </p:spPr>
        <p:txBody>
          <a:bodyPr vert="horz" lIns="91440" tIns="45720" rIns="91440" bIns="45720" rtlCol="0" anchor="ctr">
            <a:normAutofit/>
          </a:bodyPr>
          <a:lstStyle/>
          <a:p>
            <a:pPr algn="r"/>
            <a:r>
              <a:rPr lang="en-US" sz="1800" dirty="0">
                <a:solidFill>
                  <a:schemeClr val="tx1">
                    <a:lumMod val="85000"/>
                    <a:lumOff val="15000"/>
                  </a:schemeClr>
                </a:solidFill>
              </a:rPr>
              <a:t>ISBN 978-3-8362-6736-9</a:t>
            </a:r>
            <a:br>
              <a:rPr lang="en-US" sz="1800" dirty="0">
                <a:solidFill>
                  <a:schemeClr val="tx1">
                    <a:lumMod val="85000"/>
                    <a:lumOff val="15000"/>
                  </a:schemeClr>
                </a:solidFill>
              </a:rPr>
            </a:br>
            <a:r>
              <a:rPr lang="en-US" sz="1800" dirty="0" err="1">
                <a:solidFill>
                  <a:schemeClr val="tx1">
                    <a:lumMod val="85000"/>
                    <a:lumOff val="15000"/>
                  </a:schemeClr>
                </a:solidFill>
              </a:rPr>
              <a:t>Rheinwerk</a:t>
            </a:r>
            <a:r>
              <a:rPr lang="en-US" sz="1800" dirty="0">
                <a:solidFill>
                  <a:schemeClr val="tx1">
                    <a:lumMod val="85000"/>
                    <a:lumOff val="15000"/>
                  </a:schemeClr>
                </a:solidFill>
              </a:rPr>
              <a:t> Design</a:t>
            </a:r>
            <a:br>
              <a:rPr lang="en-US" sz="1800" dirty="0">
                <a:solidFill>
                  <a:schemeClr val="tx1">
                    <a:lumMod val="85000"/>
                    <a:lumOff val="15000"/>
                  </a:schemeClr>
                </a:solidFill>
              </a:rPr>
            </a:br>
            <a:r>
              <a:rPr lang="en-US" sz="1800" dirty="0">
                <a:solidFill>
                  <a:schemeClr val="tx1">
                    <a:lumMod val="85000"/>
                    <a:lumOff val="15000"/>
                  </a:schemeClr>
                </a:solidFill>
              </a:rPr>
              <a:t>1. </a:t>
            </a:r>
            <a:r>
              <a:rPr lang="en-US" sz="1800" dirty="0" err="1">
                <a:solidFill>
                  <a:schemeClr val="tx1">
                    <a:lumMod val="85000"/>
                    <a:lumOff val="15000"/>
                  </a:schemeClr>
                </a:solidFill>
              </a:rPr>
              <a:t>Auflage</a:t>
            </a:r>
            <a:r>
              <a:rPr lang="en-US" sz="1800" dirty="0">
                <a:solidFill>
                  <a:schemeClr val="tx1">
                    <a:lumMod val="85000"/>
                    <a:lumOff val="15000"/>
                  </a:schemeClr>
                </a:solidFill>
              </a:rPr>
              <a:t> 2020</a:t>
            </a:r>
            <a:br>
              <a:rPr lang="en-US" sz="1800" dirty="0">
                <a:solidFill>
                  <a:schemeClr val="tx1">
                    <a:lumMod val="85000"/>
                    <a:lumOff val="15000"/>
                  </a:schemeClr>
                </a:solidFill>
              </a:rPr>
            </a:br>
            <a:r>
              <a:rPr lang="en-US" sz="1800" dirty="0" err="1">
                <a:solidFill>
                  <a:schemeClr val="tx1">
                    <a:lumMod val="85000"/>
                    <a:lumOff val="15000"/>
                  </a:schemeClr>
                </a:solidFill>
              </a:rPr>
              <a:t>Rheinwerk</a:t>
            </a:r>
            <a:r>
              <a:rPr lang="en-US" sz="1800" dirty="0">
                <a:solidFill>
                  <a:schemeClr val="tx1">
                    <a:lumMod val="85000"/>
                    <a:lumOff val="15000"/>
                  </a:schemeClr>
                </a:solidFill>
              </a:rPr>
              <a:t> Verlag, Bonn 2020</a:t>
            </a:r>
            <a:endParaRPr lang="en-US" sz="1800">
              <a:solidFill>
                <a:schemeClr val="tx1">
                  <a:lumMod val="85000"/>
                  <a:lumOff val="15000"/>
                </a:schemeClr>
              </a:solidFill>
            </a:endParaRPr>
          </a:p>
        </p:txBody>
      </p:sp>
      <p:pic>
        <p:nvPicPr>
          <p:cNvPr id="47" name="Grafik 46">
            <a:extLst>
              <a:ext uri="{FF2B5EF4-FFF2-40B4-BE49-F238E27FC236}">
                <a16:creationId xmlns:a16="http://schemas.microsoft.com/office/drawing/2014/main" id="{97E6A2B6-B587-4414-8618-96E65E9FC7D4}"/>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1221722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el 1">
            <a:extLst>
              <a:ext uri="{FF2B5EF4-FFF2-40B4-BE49-F238E27FC236}">
                <a16:creationId xmlns:a16="http://schemas.microsoft.com/office/drawing/2014/main" id="{5441327E-0A62-9D4E-9F5E-5A96E680B3A4}"/>
              </a:ext>
            </a:extLst>
          </p:cNvPr>
          <p:cNvSpPr>
            <a:spLocks noGrp="1"/>
          </p:cNvSpPr>
          <p:nvPr>
            <p:ph type="title"/>
          </p:nvPr>
        </p:nvSpPr>
        <p:spPr>
          <a:xfrm>
            <a:off x="838200" y="713312"/>
            <a:ext cx="4038600" cy="5431376"/>
          </a:xfrm>
        </p:spPr>
        <p:txBody>
          <a:bodyPr>
            <a:normAutofit/>
          </a:bodyPr>
          <a:lstStyle/>
          <a:p>
            <a:r>
              <a:rPr lang="de-DE" dirty="0"/>
              <a:t>Dreizehn typische Gestaltungsfehler</a:t>
            </a:r>
            <a:br>
              <a:rPr lang="de-DE" dirty="0"/>
            </a:br>
            <a:r>
              <a:rPr lang="de-DE" dirty="0"/>
              <a:t>04: Du unterschätzt die Macht der Wiederholung</a:t>
            </a:r>
          </a:p>
        </p:txBody>
      </p:sp>
      <p:sp>
        <p:nvSpPr>
          <p:cNvPr id="3" name="Inhaltsplatzhalter 2">
            <a:extLst>
              <a:ext uri="{FF2B5EF4-FFF2-40B4-BE49-F238E27FC236}">
                <a16:creationId xmlns:a16="http://schemas.microsoft.com/office/drawing/2014/main" id="{76B7E27F-D30F-8E4A-88EA-DD8E5CDC2128}"/>
              </a:ext>
            </a:extLst>
          </p:cNvPr>
          <p:cNvSpPr>
            <a:spLocks noGrp="1"/>
          </p:cNvSpPr>
          <p:nvPr>
            <p:ph idx="1"/>
          </p:nvPr>
        </p:nvSpPr>
        <p:spPr>
          <a:xfrm>
            <a:off x="6095999" y="713313"/>
            <a:ext cx="5257801" cy="5431376"/>
          </a:xfrm>
        </p:spPr>
        <p:txBody>
          <a:bodyPr vert="horz" lIns="91440" tIns="45720" rIns="91440" bIns="45720" rtlCol="0" anchor="ctr">
            <a:normAutofit/>
          </a:bodyPr>
          <a:lstStyle/>
          <a:p>
            <a:r>
              <a:rPr lang="de-DE" sz="1300"/>
              <a:t>In Wiederholungen steckt eine ganz entscheidende Qualität -&gt; ein einheitliches und harmonisches Design zu entwerfen</a:t>
            </a:r>
          </a:p>
          <a:p>
            <a:r>
              <a:rPr lang="de-DE" sz="1300"/>
              <a:t>Alle Überschriften, Texte oder Bildunterschriften haben fest zugeordnete Schriftgrößen, feste Schriftart und oft gleichbleibende Farbe =&gt; bewusste und klar durchdachte Designentscheidung</a:t>
            </a:r>
          </a:p>
          <a:p>
            <a:r>
              <a:rPr lang="de-DE" sz="1300"/>
              <a:t>Konsequente Wiederholungen in Form von gleichen Farben, Abständen, Schriften, Formen, Größen, Linienabständen oder Texturen erzeugen ein einheitliches Bild und helfen bei der Wiedererkennung =&gt; Grund für komplettes und umfassendes Corporate Design zu entwickeln</a:t>
            </a:r>
          </a:p>
          <a:p>
            <a:pPr lvl="1"/>
            <a:r>
              <a:rPr lang="de-DE" sz="1300"/>
              <a:t>Professionelles und leicht wiedererkennbares Erscheinungsbild über alle Elemente des Außenauftritts hinweg</a:t>
            </a:r>
          </a:p>
          <a:p>
            <a:r>
              <a:rPr lang="de-DE" sz="1300"/>
              <a:t>Fragen bei ersten Entwürfen</a:t>
            </a:r>
          </a:p>
          <a:p>
            <a:pPr lvl="1"/>
            <a:r>
              <a:rPr lang="de-DE" sz="1300"/>
              <a:t>Welche Schriftart und Schriftgröße sollen die Überschriften, der Fließtext und Zusatzelemente wie Bildunterschriften oder Quellenangaben haben?</a:t>
            </a:r>
          </a:p>
          <a:p>
            <a:pPr lvl="1"/>
            <a:r>
              <a:rPr lang="de-DE" sz="1300"/>
              <a:t>Mit welchen Farben wollen Sie arbeiten?</a:t>
            </a:r>
          </a:p>
          <a:p>
            <a:pPr lvl="1"/>
            <a:r>
              <a:rPr lang="de-DE" sz="1300"/>
              <a:t>Wie groß sind die Abstände zwischen den verschiedenen Inhalten?</a:t>
            </a:r>
          </a:p>
          <a:p>
            <a:pPr lvl="1"/>
            <a:r>
              <a:rPr lang="de-DE" sz="1300"/>
              <a:t>Gibt es Texturen, bestimmte Hintergründe oder andere Schmuckelemente, die immer wiederkehren?</a:t>
            </a:r>
          </a:p>
          <a:p>
            <a:pPr lvl="1"/>
            <a:r>
              <a:rPr lang="de-DE" sz="1300"/>
              <a:t>Wie soll mit Fotos und Grafiken umgegangen werden (rechtsbündig, zentriert, angeschnitten, oder nutzt du immer einen bestimmten Farbfilter…)?</a:t>
            </a:r>
          </a:p>
          <a:p>
            <a:pPr lvl="1"/>
            <a:r>
              <a:rPr lang="de-DE" sz="1300"/>
              <a:t>=&gt; Punkte sollten nach Erstellung nicht mehr verändert werden</a:t>
            </a:r>
          </a:p>
        </p:txBody>
      </p:sp>
      <p:sp>
        <p:nvSpPr>
          <p:cNvPr id="11" name="Fußzeilenplatzhalter 8">
            <a:extLst>
              <a:ext uri="{FF2B5EF4-FFF2-40B4-BE49-F238E27FC236}">
                <a16:creationId xmlns:a16="http://schemas.microsoft.com/office/drawing/2014/main" id="{CE9851A5-4609-4E7D-8E2D-53A208DF81B6}"/>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10</a:t>
            </a:fld>
            <a:endParaRPr lang="de-DE" dirty="0"/>
          </a:p>
        </p:txBody>
      </p:sp>
      <p:pic>
        <p:nvPicPr>
          <p:cNvPr id="13" name="Grafik 12">
            <a:extLst>
              <a:ext uri="{FF2B5EF4-FFF2-40B4-BE49-F238E27FC236}">
                <a16:creationId xmlns:a16="http://schemas.microsoft.com/office/drawing/2014/main" id="{763DBBA4-1482-4D91-BB6D-FA901E702F66}"/>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20613104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5441327E-0A62-9D4E-9F5E-5A96E680B3A4}"/>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04: Merke</a:t>
            </a:r>
          </a:p>
        </p:txBody>
      </p:sp>
      <p:sp>
        <p:nvSpPr>
          <p:cNvPr id="3" name="Inhaltsplatzhalter 2">
            <a:extLst>
              <a:ext uri="{FF2B5EF4-FFF2-40B4-BE49-F238E27FC236}">
                <a16:creationId xmlns:a16="http://schemas.microsoft.com/office/drawing/2014/main" id="{76B7E27F-D30F-8E4A-88EA-DD8E5CDC2128}"/>
              </a:ext>
            </a:extLst>
          </p:cNvPr>
          <p:cNvSpPr>
            <a:spLocks noGrp="1"/>
          </p:cNvSpPr>
          <p:nvPr>
            <p:ph idx="1"/>
          </p:nvPr>
        </p:nvSpPr>
        <p:spPr>
          <a:xfrm>
            <a:off x="6095999" y="882315"/>
            <a:ext cx="5254754" cy="5294647"/>
          </a:xfrm>
        </p:spPr>
        <p:txBody>
          <a:bodyPr vert="horz" lIns="91440" tIns="45720" rIns="91440" bIns="45720" rtlCol="0" anchor="ctr">
            <a:normAutofit/>
          </a:bodyPr>
          <a:lstStyle/>
          <a:p>
            <a:pPr marL="0" indent="0">
              <a:buNone/>
            </a:pPr>
            <a:r>
              <a:rPr lang="de-DE" sz="2200" dirty="0"/>
              <a:t>Halte die Entscheidungen für deine Schriften, Größen, Farben und Formate schriftlich fest, und lege sie gut ab, sodass du beim nächsten Mal nicht wieder von vorne beginnen musst. Diese Arbeit ist beim ersten Design umfangreich und zeitaufwendig, erspart dir bei jedem Folgedesign jedoch viel Mühe, da du dann schon alle Grundentscheidungen getroffen hast und direkt loslegen kannst.</a:t>
            </a:r>
          </a:p>
        </p:txBody>
      </p:sp>
      <p:sp>
        <p:nvSpPr>
          <p:cNvPr id="10" name="Fußzeilenplatzhalter 8">
            <a:extLst>
              <a:ext uri="{FF2B5EF4-FFF2-40B4-BE49-F238E27FC236}">
                <a16:creationId xmlns:a16="http://schemas.microsoft.com/office/drawing/2014/main" id="{5B90EEEE-F753-4D93-8EC0-016333E1CFFE}"/>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11</a:t>
            </a:fld>
            <a:endParaRPr lang="de-DE" dirty="0"/>
          </a:p>
        </p:txBody>
      </p:sp>
      <p:pic>
        <p:nvPicPr>
          <p:cNvPr id="11" name="Grafik 10">
            <a:extLst>
              <a:ext uri="{FF2B5EF4-FFF2-40B4-BE49-F238E27FC236}">
                <a16:creationId xmlns:a16="http://schemas.microsoft.com/office/drawing/2014/main" id="{D4F2AEF5-3EE1-42CC-8CA5-87367F6CFDDE}"/>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2387371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741393E-C764-4C6F-8886-35CFF2E483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90890DC-37FF-4B49-BD4C-FE4232F69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52708" cy="6858000"/>
          </a:xfrm>
          <a:custGeom>
            <a:avLst/>
            <a:gdLst>
              <a:gd name="connsiteX0" fmla="*/ 0 w 5552708"/>
              <a:gd name="connsiteY0" fmla="*/ 0 h 6858000"/>
              <a:gd name="connsiteX1" fmla="*/ 5443651 w 5552708"/>
              <a:gd name="connsiteY1" fmla="*/ 0 h 6858000"/>
              <a:gd name="connsiteX2" fmla="*/ 5443781 w 5552708"/>
              <a:gd name="connsiteY2" fmla="*/ 512 h 6858000"/>
              <a:gd name="connsiteX3" fmla="*/ 5444033 w 5552708"/>
              <a:gd name="connsiteY3" fmla="*/ 20501 h 6858000"/>
              <a:gd name="connsiteX4" fmla="*/ 5439390 w 5552708"/>
              <a:gd name="connsiteY4" fmla="*/ 44768 h 6858000"/>
              <a:gd name="connsiteX5" fmla="*/ 5443913 w 5552708"/>
              <a:gd name="connsiteY5" fmla="*/ 104988 h 6858000"/>
              <a:gd name="connsiteX6" fmla="*/ 5458241 w 5552708"/>
              <a:gd name="connsiteY6" fmla="*/ 204162 h 6858000"/>
              <a:gd name="connsiteX7" fmla="*/ 5459763 w 5552708"/>
              <a:gd name="connsiteY7" fmla="*/ 225360 h 6858000"/>
              <a:gd name="connsiteX8" fmla="*/ 5454996 w 5552708"/>
              <a:gd name="connsiteY8" fmla="*/ 243902 h 6858000"/>
              <a:gd name="connsiteX9" fmla="*/ 5448597 w 5552708"/>
              <a:gd name="connsiteY9" fmla="*/ 248483 h 6858000"/>
              <a:gd name="connsiteX10" fmla="*/ 5448458 w 5552708"/>
              <a:gd name="connsiteY10" fmla="*/ 260196 h 6858000"/>
              <a:gd name="connsiteX11" fmla="*/ 5447150 w 5552708"/>
              <a:gd name="connsiteY11" fmla="*/ 263377 h 6858000"/>
              <a:gd name="connsiteX12" fmla="*/ 5459187 w 5552708"/>
              <a:gd name="connsiteY12" fmla="*/ 318691 h 6858000"/>
              <a:gd name="connsiteX13" fmla="*/ 5455708 w 5552708"/>
              <a:gd name="connsiteY13" fmla="*/ 365759 h 6858000"/>
              <a:gd name="connsiteX14" fmla="*/ 5473651 w 5552708"/>
              <a:gd name="connsiteY14" fmla="*/ 492182 h 6858000"/>
              <a:gd name="connsiteX15" fmla="*/ 5481453 w 5552708"/>
              <a:gd name="connsiteY15" fmla="*/ 689666 h 6858000"/>
              <a:gd name="connsiteX16" fmla="*/ 5488233 w 5552708"/>
              <a:gd name="connsiteY16" fmla="*/ 816332 h 6858000"/>
              <a:gd name="connsiteX17" fmla="*/ 5529718 w 5552708"/>
              <a:gd name="connsiteY17" fmla="*/ 891550 h 6858000"/>
              <a:gd name="connsiteX18" fmla="*/ 5536104 w 5552708"/>
              <a:gd name="connsiteY18" fmla="*/ 903318 h 6858000"/>
              <a:gd name="connsiteX19" fmla="*/ 5535257 w 5552708"/>
              <a:gd name="connsiteY19" fmla="*/ 905308 h 6858000"/>
              <a:gd name="connsiteX20" fmla="*/ 5537840 w 5552708"/>
              <a:gd name="connsiteY20" fmla="*/ 920621 h 6858000"/>
              <a:gd name="connsiteX21" fmla="*/ 5541663 w 5552708"/>
              <a:gd name="connsiteY21" fmla="*/ 922876 h 6858000"/>
              <a:gd name="connsiteX22" fmla="*/ 5544456 w 5552708"/>
              <a:gd name="connsiteY22" fmla="*/ 933037 h 6858000"/>
              <a:gd name="connsiteX23" fmla="*/ 5552708 w 5552708"/>
              <a:gd name="connsiteY23" fmla="*/ 952132 h 6858000"/>
              <a:gd name="connsiteX24" fmla="*/ 5551675 w 5552708"/>
              <a:gd name="connsiteY24" fmla="*/ 956570 h 6858000"/>
              <a:gd name="connsiteX25" fmla="*/ 5531341 w 5552708"/>
              <a:gd name="connsiteY25" fmla="*/ 1064863 h 6858000"/>
              <a:gd name="connsiteX26" fmla="*/ 5539998 w 5552708"/>
              <a:gd name="connsiteY26" fmla="*/ 1096340 h 6858000"/>
              <a:gd name="connsiteX27" fmla="*/ 5541075 w 5552708"/>
              <a:gd name="connsiteY27" fmla="*/ 1102915 h 6858000"/>
              <a:gd name="connsiteX28" fmla="*/ 5540822 w 5552708"/>
              <a:gd name="connsiteY28" fmla="*/ 1103143 h 6858000"/>
              <a:gd name="connsiteX29" fmla="*/ 5541413 w 5552708"/>
              <a:gd name="connsiteY29" fmla="*/ 1110274 h 6858000"/>
              <a:gd name="connsiteX30" fmla="*/ 5543038 w 5552708"/>
              <a:gd name="connsiteY30" fmla="*/ 1114901 h 6858000"/>
              <a:gd name="connsiteX31" fmla="*/ 5545128 w 5552708"/>
              <a:gd name="connsiteY31" fmla="*/ 1127652 h 6858000"/>
              <a:gd name="connsiteX32" fmla="*/ 5544028 w 5552708"/>
              <a:gd name="connsiteY32" fmla="*/ 1132698 h 6858000"/>
              <a:gd name="connsiteX33" fmla="*/ 5514811 w 5552708"/>
              <a:gd name="connsiteY33" fmla="*/ 1177140 h 6858000"/>
              <a:gd name="connsiteX34" fmla="*/ 5496402 w 5552708"/>
              <a:gd name="connsiteY34" fmla="*/ 1265293 h 6858000"/>
              <a:gd name="connsiteX35" fmla="*/ 5481620 w 5552708"/>
              <a:gd name="connsiteY35" fmla="*/ 1353039 h 6858000"/>
              <a:gd name="connsiteX36" fmla="*/ 5477938 w 5552708"/>
              <a:gd name="connsiteY36" fmla="*/ 1385038 h 6858000"/>
              <a:gd name="connsiteX37" fmla="*/ 5464009 w 5552708"/>
              <a:gd name="connsiteY37" fmla="*/ 1441067 h 6858000"/>
              <a:gd name="connsiteX38" fmla="*/ 5453063 w 5552708"/>
              <a:gd name="connsiteY38" fmla="*/ 1466104 h 6858000"/>
              <a:gd name="connsiteX39" fmla="*/ 5453368 w 5552708"/>
              <a:gd name="connsiteY39" fmla="*/ 1467310 h 6858000"/>
              <a:gd name="connsiteX40" fmla="*/ 5449849 w 5552708"/>
              <a:gd name="connsiteY40" fmla="*/ 1469198 h 6858000"/>
              <a:gd name="connsiteX41" fmla="*/ 5447717 w 5552708"/>
              <a:gd name="connsiteY41" fmla="*/ 1473816 h 6858000"/>
              <a:gd name="connsiteX42" fmla="*/ 5446906 w 5552708"/>
              <a:gd name="connsiteY42" fmla="*/ 1487106 h 6858000"/>
              <a:gd name="connsiteX43" fmla="*/ 5447429 w 5552708"/>
              <a:gd name="connsiteY43" fmla="*/ 1492218 h 6858000"/>
              <a:gd name="connsiteX44" fmla="*/ 5446434 w 5552708"/>
              <a:gd name="connsiteY44" fmla="*/ 1499455 h 6858000"/>
              <a:gd name="connsiteX45" fmla="*/ 5446146 w 5552708"/>
              <a:gd name="connsiteY45" fmla="*/ 1499600 h 6858000"/>
              <a:gd name="connsiteX46" fmla="*/ 5445728 w 5552708"/>
              <a:gd name="connsiteY46" fmla="*/ 1506449 h 6858000"/>
              <a:gd name="connsiteX47" fmla="*/ 5447013 w 5552708"/>
              <a:gd name="connsiteY47" fmla="*/ 1540420 h 6858000"/>
              <a:gd name="connsiteX48" fmla="*/ 5416036 w 5552708"/>
              <a:gd name="connsiteY48" fmla="*/ 1580834 h 6858000"/>
              <a:gd name="connsiteX49" fmla="*/ 5409252 w 5552708"/>
              <a:gd name="connsiteY49" fmla="*/ 1598373 h 6858000"/>
              <a:gd name="connsiteX50" fmla="*/ 5404223 w 5552708"/>
              <a:gd name="connsiteY50" fmla="*/ 1607549 h 6858000"/>
              <a:gd name="connsiteX51" fmla="*/ 5403003 w 5552708"/>
              <a:gd name="connsiteY51" fmla="*/ 1607994 h 6858000"/>
              <a:gd name="connsiteX52" fmla="*/ 5404366 w 5552708"/>
              <a:gd name="connsiteY52" fmla="*/ 1640580 h 6858000"/>
              <a:gd name="connsiteX53" fmla="*/ 5402429 w 5552708"/>
              <a:gd name="connsiteY53" fmla="*/ 1644617 h 6858000"/>
              <a:gd name="connsiteX54" fmla="*/ 5406027 w 5552708"/>
              <a:gd name="connsiteY54" fmla="*/ 1666228 h 6858000"/>
              <a:gd name="connsiteX55" fmla="*/ 5409538 w 5552708"/>
              <a:gd name="connsiteY55" fmla="*/ 1680703 h 6858000"/>
              <a:gd name="connsiteX56" fmla="*/ 5405582 w 5552708"/>
              <a:gd name="connsiteY56" fmla="*/ 1870222 h 6858000"/>
              <a:gd name="connsiteX57" fmla="*/ 5418948 w 5552708"/>
              <a:gd name="connsiteY57" fmla="*/ 1979530 h 6858000"/>
              <a:gd name="connsiteX58" fmla="*/ 5405060 w 5552708"/>
              <a:gd name="connsiteY58" fmla="*/ 2051964 h 6858000"/>
              <a:gd name="connsiteX59" fmla="*/ 5378701 w 5552708"/>
              <a:gd name="connsiteY59" fmla="*/ 2073120 h 6858000"/>
              <a:gd name="connsiteX60" fmla="*/ 5366006 w 5552708"/>
              <a:gd name="connsiteY60" fmla="*/ 2256053 h 6858000"/>
              <a:gd name="connsiteX61" fmla="*/ 5352501 w 5552708"/>
              <a:gd name="connsiteY61" fmla="*/ 2301374 h 6858000"/>
              <a:gd name="connsiteX62" fmla="*/ 5361572 w 5552708"/>
              <a:gd name="connsiteY62" fmla="*/ 2344135 h 6858000"/>
              <a:gd name="connsiteX63" fmla="*/ 5351776 w 5552708"/>
              <a:gd name="connsiteY63" fmla="*/ 2360013 h 6858000"/>
              <a:gd name="connsiteX64" fmla="*/ 5349856 w 5552708"/>
              <a:gd name="connsiteY64" fmla="*/ 2362723 h 6858000"/>
              <a:gd name="connsiteX65" fmla="*/ 5347182 w 5552708"/>
              <a:gd name="connsiteY65" fmla="*/ 2374239 h 6858000"/>
              <a:gd name="connsiteX66" fmla="*/ 5340172 w 5552708"/>
              <a:gd name="connsiteY66" fmla="*/ 2376629 h 6858000"/>
              <a:gd name="connsiteX67" fmla="*/ 5331662 w 5552708"/>
              <a:gd name="connsiteY67" fmla="*/ 2393351 h 6858000"/>
              <a:gd name="connsiteX68" fmla="*/ 5328482 w 5552708"/>
              <a:gd name="connsiteY68" fmla="*/ 2414790 h 6858000"/>
              <a:gd name="connsiteX69" fmla="*/ 5316501 w 5552708"/>
              <a:gd name="connsiteY69" fmla="*/ 2490864 h 6858000"/>
              <a:gd name="connsiteX70" fmla="*/ 5318378 w 5552708"/>
              <a:gd name="connsiteY70" fmla="*/ 2503797 h 6858000"/>
              <a:gd name="connsiteX71" fmla="*/ 5307008 w 5552708"/>
              <a:gd name="connsiteY71" fmla="*/ 2543608 h 6858000"/>
              <a:gd name="connsiteX72" fmla="*/ 5300817 w 5552708"/>
              <a:gd name="connsiteY72" fmla="*/ 2579627 h 6858000"/>
              <a:gd name="connsiteX73" fmla="*/ 5300491 w 5552708"/>
              <a:gd name="connsiteY73" fmla="*/ 2603469 h 6858000"/>
              <a:gd name="connsiteX74" fmla="*/ 5297327 w 5552708"/>
              <a:gd name="connsiteY74" fmla="*/ 2609298 h 6858000"/>
              <a:gd name="connsiteX75" fmla="*/ 5292648 w 5552708"/>
              <a:gd name="connsiteY75" fmla="*/ 2632709 h 6858000"/>
              <a:gd name="connsiteX76" fmla="*/ 5294499 w 5552708"/>
              <a:gd name="connsiteY76" fmla="*/ 2645215 h 6858000"/>
              <a:gd name="connsiteX77" fmla="*/ 5284921 w 5552708"/>
              <a:gd name="connsiteY77" fmla="*/ 2655995 h 6858000"/>
              <a:gd name="connsiteX78" fmla="*/ 5278681 w 5552708"/>
              <a:gd name="connsiteY78" fmla="*/ 2658097 h 6858000"/>
              <a:gd name="connsiteX79" fmla="*/ 5279052 w 5552708"/>
              <a:gd name="connsiteY79" fmla="*/ 2675265 h 6858000"/>
              <a:gd name="connsiteX80" fmla="*/ 5271485 w 5552708"/>
              <a:gd name="connsiteY80" fmla="*/ 2688260 h 6858000"/>
              <a:gd name="connsiteX81" fmla="*/ 5273609 w 5552708"/>
              <a:gd name="connsiteY81" fmla="*/ 2700785 h 6858000"/>
              <a:gd name="connsiteX82" fmla="*/ 5272098 w 5552708"/>
              <a:gd name="connsiteY82" fmla="*/ 2705655 h 6858000"/>
              <a:gd name="connsiteX83" fmla="*/ 5267605 w 5552708"/>
              <a:gd name="connsiteY83" fmla="*/ 2717660 h 6858000"/>
              <a:gd name="connsiteX84" fmla="*/ 5258449 w 5552708"/>
              <a:gd name="connsiteY84" fmla="*/ 2738177 h 6858000"/>
              <a:gd name="connsiteX85" fmla="*/ 5256679 w 5552708"/>
              <a:gd name="connsiteY85" fmla="*/ 2744727 h 6858000"/>
              <a:gd name="connsiteX86" fmla="*/ 5245116 w 5552708"/>
              <a:gd name="connsiteY86" fmla="*/ 2757932 h 6858000"/>
              <a:gd name="connsiteX87" fmla="*/ 5233122 w 5552708"/>
              <a:gd name="connsiteY87" fmla="*/ 2784915 h 6858000"/>
              <a:gd name="connsiteX88" fmla="*/ 5197792 w 5552708"/>
              <a:gd name="connsiteY88" fmla="*/ 2830475 h 6858000"/>
              <a:gd name="connsiteX89" fmla="*/ 5180199 w 5552708"/>
              <a:gd name="connsiteY89" fmla="*/ 2857691 h 6858000"/>
              <a:gd name="connsiteX90" fmla="*/ 5164940 w 5552708"/>
              <a:gd name="connsiteY90" fmla="*/ 2875644 h 6858000"/>
              <a:gd name="connsiteX91" fmla="*/ 5139323 w 5552708"/>
              <a:gd name="connsiteY91" fmla="*/ 2931296 h 6858000"/>
              <a:gd name="connsiteX92" fmla="*/ 5102390 w 5552708"/>
              <a:gd name="connsiteY92" fmla="*/ 3027705 h 6858000"/>
              <a:gd name="connsiteX93" fmla="*/ 5093321 w 5552708"/>
              <a:gd name="connsiteY93" fmla="*/ 3047244 h 6858000"/>
              <a:gd name="connsiteX94" fmla="*/ 5080729 w 5552708"/>
              <a:gd name="connsiteY94" fmla="*/ 3060118 h 6858000"/>
              <a:gd name="connsiteX95" fmla="*/ 5073626 w 5552708"/>
              <a:gd name="connsiteY95" fmla="*/ 3059690 h 6858000"/>
              <a:gd name="connsiteX96" fmla="*/ 5067867 w 5552708"/>
              <a:gd name="connsiteY96" fmla="*/ 3069806 h 6858000"/>
              <a:gd name="connsiteX97" fmla="*/ 5065335 w 5552708"/>
              <a:gd name="connsiteY97" fmla="*/ 3071678 h 6858000"/>
              <a:gd name="connsiteX98" fmla="*/ 5051806 w 5552708"/>
              <a:gd name="connsiteY98" fmla="*/ 3083233 h 6858000"/>
              <a:gd name="connsiteX99" fmla="*/ 5047824 w 5552708"/>
              <a:gd name="connsiteY99" fmla="*/ 3128247 h 6858000"/>
              <a:gd name="connsiteX100" fmla="*/ 5022444 w 5552708"/>
              <a:gd name="connsiteY100" fmla="*/ 3166893 h 6858000"/>
              <a:gd name="connsiteX101" fmla="*/ 4961916 w 5552708"/>
              <a:gd name="connsiteY101" fmla="*/ 3312149 h 6858000"/>
              <a:gd name="connsiteX102" fmla="*/ 4928070 w 5552708"/>
              <a:gd name="connsiteY102" fmla="*/ 3349450 h 6858000"/>
              <a:gd name="connsiteX103" fmla="*/ 4858652 w 5552708"/>
              <a:gd name="connsiteY103" fmla="*/ 3443841 h 6858000"/>
              <a:gd name="connsiteX104" fmla="*/ 4821392 w 5552708"/>
              <a:gd name="connsiteY104" fmla="*/ 3661714 h 6858000"/>
              <a:gd name="connsiteX105" fmla="*/ 4825147 w 5552708"/>
              <a:gd name="connsiteY105" fmla="*/ 3676668 h 6858000"/>
              <a:gd name="connsiteX106" fmla="*/ 4824341 w 5552708"/>
              <a:gd name="connsiteY106" fmla="*/ 3691352 h 6858000"/>
              <a:gd name="connsiteX107" fmla="*/ 4822735 w 5552708"/>
              <a:gd name="connsiteY107" fmla="*/ 3692500 h 6858000"/>
              <a:gd name="connsiteX108" fmla="*/ 4817318 w 5552708"/>
              <a:gd name="connsiteY108" fmla="*/ 3707640 h 6858000"/>
              <a:gd name="connsiteX109" fmla="*/ 4819146 w 5552708"/>
              <a:gd name="connsiteY109" fmla="*/ 3712253 h 6858000"/>
              <a:gd name="connsiteX110" fmla="*/ 4816373 w 5552708"/>
              <a:gd name="connsiteY110" fmla="*/ 3723048 h 6858000"/>
              <a:gd name="connsiteX111" fmla="*/ 4813460 w 5552708"/>
              <a:gd name="connsiteY111" fmla="*/ 3745409 h 6858000"/>
              <a:gd name="connsiteX112" fmla="*/ 4810527 w 5552708"/>
              <a:gd name="connsiteY112" fmla="*/ 3748566 h 6858000"/>
              <a:gd name="connsiteX113" fmla="*/ 4742720 w 5552708"/>
              <a:gd name="connsiteY113" fmla="*/ 3828954 h 6858000"/>
              <a:gd name="connsiteX114" fmla="*/ 4731784 w 5552708"/>
              <a:gd name="connsiteY114" fmla="*/ 3868871 h 6858000"/>
              <a:gd name="connsiteX115" fmla="*/ 4731481 w 5552708"/>
              <a:gd name="connsiteY115" fmla="*/ 3868898 h 6858000"/>
              <a:gd name="connsiteX116" fmla="*/ 4728490 w 5552708"/>
              <a:gd name="connsiteY116" fmla="*/ 3875525 h 6858000"/>
              <a:gd name="connsiteX117" fmla="*/ 4727500 w 5552708"/>
              <a:gd name="connsiteY117" fmla="*/ 3880683 h 6858000"/>
              <a:gd name="connsiteX118" fmla="*/ 4719663 w 5552708"/>
              <a:gd name="connsiteY118" fmla="*/ 3896892 h 6858000"/>
              <a:gd name="connsiteX119" fmla="*/ 4715899 w 5552708"/>
              <a:gd name="connsiteY119" fmla="*/ 3897345 h 6858000"/>
              <a:gd name="connsiteX120" fmla="*/ 4715832 w 5552708"/>
              <a:gd name="connsiteY120" fmla="*/ 3898632 h 6858000"/>
              <a:gd name="connsiteX121" fmla="*/ 4618476 w 5552708"/>
              <a:gd name="connsiteY121" fmla="*/ 4076334 h 6858000"/>
              <a:gd name="connsiteX122" fmla="*/ 4576303 w 5552708"/>
              <a:gd name="connsiteY122" fmla="*/ 4154580 h 6858000"/>
              <a:gd name="connsiteX123" fmla="*/ 4536795 w 5552708"/>
              <a:gd name="connsiteY123" fmla="*/ 4186216 h 6858000"/>
              <a:gd name="connsiteX124" fmla="*/ 4534335 w 5552708"/>
              <a:gd name="connsiteY124" fmla="*/ 4190678 h 6858000"/>
              <a:gd name="connsiteX125" fmla="*/ 4532585 w 5552708"/>
              <a:gd name="connsiteY125" fmla="*/ 4203860 h 6858000"/>
              <a:gd name="connsiteX126" fmla="*/ 4532745 w 5552708"/>
              <a:gd name="connsiteY126" fmla="*/ 4208983 h 6858000"/>
              <a:gd name="connsiteX127" fmla="*/ 4531239 w 5552708"/>
              <a:gd name="connsiteY127" fmla="*/ 4216126 h 6858000"/>
              <a:gd name="connsiteX128" fmla="*/ 4530941 w 5552708"/>
              <a:gd name="connsiteY128" fmla="*/ 4216251 h 6858000"/>
              <a:gd name="connsiteX129" fmla="*/ 4530039 w 5552708"/>
              <a:gd name="connsiteY129" fmla="*/ 4223045 h 6858000"/>
              <a:gd name="connsiteX130" fmla="*/ 4528920 w 5552708"/>
              <a:gd name="connsiteY130" fmla="*/ 4256957 h 6858000"/>
              <a:gd name="connsiteX131" fmla="*/ 4495092 w 5552708"/>
              <a:gd name="connsiteY131" fmla="*/ 4295227 h 6858000"/>
              <a:gd name="connsiteX132" fmla="*/ 4487069 w 5552708"/>
              <a:gd name="connsiteY132" fmla="*/ 4312260 h 6858000"/>
              <a:gd name="connsiteX133" fmla="*/ 4481391 w 5552708"/>
              <a:gd name="connsiteY133" fmla="*/ 4321074 h 6858000"/>
              <a:gd name="connsiteX134" fmla="*/ 4480140 w 5552708"/>
              <a:gd name="connsiteY134" fmla="*/ 4321443 h 6858000"/>
              <a:gd name="connsiteX135" fmla="*/ 4479199 w 5552708"/>
              <a:gd name="connsiteY135" fmla="*/ 4353976 h 6858000"/>
              <a:gd name="connsiteX136" fmla="*/ 4476976 w 5552708"/>
              <a:gd name="connsiteY136" fmla="*/ 4357874 h 6858000"/>
              <a:gd name="connsiteX137" fmla="*/ 4479044 w 5552708"/>
              <a:gd name="connsiteY137" fmla="*/ 4379621 h 6858000"/>
              <a:gd name="connsiteX138" fmla="*/ 4478683 w 5552708"/>
              <a:gd name="connsiteY138" fmla="*/ 4390568 h 6858000"/>
              <a:gd name="connsiteX139" fmla="*/ 4481532 w 5552708"/>
              <a:gd name="connsiteY139" fmla="*/ 4394254 h 6858000"/>
              <a:gd name="connsiteX140" fmla="*/ 4479499 w 5552708"/>
              <a:gd name="connsiteY140" fmla="*/ 4410114 h 6858000"/>
              <a:gd name="connsiteX141" fmla="*/ 4478153 w 5552708"/>
              <a:gd name="connsiteY141" fmla="*/ 4411710 h 6858000"/>
              <a:gd name="connsiteX142" fmla="*/ 4480616 w 5552708"/>
              <a:gd name="connsiteY142" fmla="*/ 4425622 h 6858000"/>
              <a:gd name="connsiteX143" fmla="*/ 4487688 w 5552708"/>
              <a:gd name="connsiteY143" fmla="*/ 4438292 h 6858000"/>
              <a:gd name="connsiteX144" fmla="*/ 4454727 w 5552708"/>
              <a:gd name="connsiteY144" fmla="*/ 4569970 h 6858000"/>
              <a:gd name="connsiteX145" fmla="*/ 4469804 w 5552708"/>
              <a:gd name="connsiteY145" fmla="*/ 4692415 h 6858000"/>
              <a:gd name="connsiteX146" fmla="*/ 4450795 w 5552708"/>
              <a:gd name="connsiteY146" fmla="*/ 4763659 h 6858000"/>
              <a:gd name="connsiteX147" fmla="*/ 4422945 w 5552708"/>
              <a:gd name="connsiteY147" fmla="*/ 4783049 h 6858000"/>
              <a:gd name="connsiteX148" fmla="*/ 4397314 w 5552708"/>
              <a:gd name="connsiteY148" fmla="*/ 4964397 h 6858000"/>
              <a:gd name="connsiteX149" fmla="*/ 4380606 w 5552708"/>
              <a:gd name="connsiteY149" fmla="*/ 5008665 h 6858000"/>
              <a:gd name="connsiteX150" fmla="*/ 4386649 w 5552708"/>
              <a:gd name="connsiteY150" fmla="*/ 5051823 h 6858000"/>
              <a:gd name="connsiteX151" fmla="*/ 4375733 w 5552708"/>
              <a:gd name="connsiteY151" fmla="*/ 5067011 h 6858000"/>
              <a:gd name="connsiteX152" fmla="*/ 4373624 w 5552708"/>
              <a:gd name="connsiteY152" fmla="*/ 5069584 h 6858000"/>
              <a:gd name="connsiteX153" fmla="*/ 4370134 w 5552708"/>
              <a:gd name="connsiteY153" fmla="*/ 5080883 h 6858000"/>
              <a:gd name="connsiteX154" fmla="*/ 4362957 w 5552708"/>
              <a:gd name="connsiteY154" fmla="*/ 5082819 h 6858000"/>
              <a:gd name="connsiteX155" fmla="*/ 4333195 w 5552708"/>
              <a:gd name="connsiteY155" fmla="*/ 5221840 h 6858000"/>
              <a:gd name="connsiteX156" fmla="*/ 4320037 w 5552708"/>
              <a:gd name="connsiteY156" fmla="*/ 5281999 h 6858000"/>
              <a:gd name="connsiteX157" fmla="*/ 4308816 w 5552708"/>
              <a:gd name="connsiteY157" fmla="*/ 5303704 h 6858000"/>
              <a:gd name="connsiteX158" fmla="*/ 4272244 w 5552708"/>
              <a:gd name="connsiteY158" fmla="*/ 5388756 h 6858000"/>
              <a:gd name="connsiteX159" fmla="*/ 4246915 w 5552708"/>
              <a:gd name="connsiteY159" fmla="*/ 5462809 h 6858000"/>
              <a:gd name="connsiteX160" fmla="*/ 4255030 w 5552708"/>
              <a:gd name="connsiteY160" fmla="*/ 5521632 h 6858000"/>
              <a:gd name="connsiteX161" fmla="*/ 4249277 w 5552708"/>
              <a:gd name="connsiteY161" fmla="*/ 5525636 h 6858000"/>
              <a:gd name="connsiteX162" fmla="*/ 4241924 w 5552708"/>
              <a:gd name="connsiteY162" fmla="*/ 5563850 h 6858000"/>
              <a:gd name="connsiteX163" fmla="*/ 4248240 w 5552708"/>
              <a:gd name="connsiteY163" fmla="*/ 5703386 h 6858000"/>
              <a:gd name="connsiteX164" fmla="*/ 4232982 w 5552708"/>
              <a:gd name="connsiteY164" fmla="*/ 5777907 h 6858000"/>
              <a:gd name="connsiteX165" fmla="*/ 4222394 w 5552708"/>
              <a:gd name="connsiteY165" fmla="*/ 5803443 h 6858000"/>
              <a:gd name="connsiteX166" fmla="*/ 4204974 w 5552708"/>
              <a:gd name="connsiteY166" fmla="*/ 5846279 h 6858000"/>
              <a:gd name="connsiteX167" fmla="*/ 4179217 w 5552708"/>
              <a:gd name="connsiteY167" fmla="*/ 5876046 h 6858000"/>
              <a:gd name="connsiteX168" fmla="*/ 4169698 w 5552708"/>
              <a:gd name="connsiteY168" fmla="*/ 5912761 h 6858000"/>
              <a:gd name="connsiteX169" fmla="*/ 4183963 w 5552708"/>
              <a:gd name="connsiteY169" fmla="*/ 5924201 h 6858000"/>
              <a:gd name="connsiteX170" fmla="*/ 4143073 w 5552708"/>
              <a:gd name="connsiteY170" fmla="*/ 6020347 h 6858000"/>
              <a:gd name="connsiteX171" fmla="*/ 4132699 w 5552708"/>
              <a:gd name="connsiteY171" fmla="*/ 6054447 h 6858000"/>
              <a:gd name="connsiteX172" fmla="*/ 4099744 w 5552708"/>
              <a:gd name="connsiteY172" fmla="*/ 6146773 h 6858000"/>
              <a:gd name="connsiteX173" fmla="*/ 4063216 w 5552708"/>
              <a:gd name="connsiteY173" fmla="*/ 6238624 h 6858000"/>
              <a:gd name="connsiteX174" fmla="*/ 4021696 w 5552708"/>
              <a:gd name="connsiteY174" fmla="*/ 6289517 h 6858000"/>
              <a:gd name="connsiteX175" fmla="*/ 3993817 w 5552708"/>
              <a:gd name="connsiteY175" fmla="*/ 6365399 h 6858000"/>
              <a:gd name="connsiteX176" fmla="*/ 3986236 w 5552708"/>
              <a:gd name="connsiteY176" fmla="*/ 6377584 h 6858000"/>
              <a:gd name="connsiteX177" fmla="*/ 3911599 w 5552708"/>
              <a:gd name="connsiteY177" fmla="*/ 6509659 h 6858000"/>
              <a:gd name="connsiteX178" fmla="*/ 3858869 w 5552708"/>
              <a:gd name="connsiteY178" fmla="*/ 6582751 h 6858000"/>
              <a:gd name="connsiteX179" fmla="*/ 3770950 w 5552708"/>
              <a:gd name="connsiteY179" fmla="*/ 6757987 h 6858000"/>
              <a:gd name="connsiteX180" fmla="*/ 3749766 w 5552708"/>
              <a:gd name="connsiteY180" fmla="*/ 6858000 h 6858000"/>
              <a:gd name="connsiteX181" fmla="*/ 12348 w 5552708"/>
              <a:gd name="connsiteY181" fmla="*/ 6858000 h 6858000"/>
              <a:gd name="connsiteX182" fmla="*/ 0 w 5552708"/>
              <a:gd name="connsiteY182" fmla="*/ 67256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Lst>
            <a:rect l="l" t="t" r="r" b="b"/>
            <a:pathLst>
              <a:path w="5552708" h="6858000">
                <a:moveTo>
                  <a:pt x="0" y="0"/>
                </a:moveTo>
                <a:lnTo>
                  <a:pt x="5443651" y="0"/>
                </a:lnTo>
                <a:lnTo>
                  <a:pt x="5443781" y="512"/>
                </a:lnTo>
                <a:cubicBezTo>
                  <a:pt x="5446206" y="7309"/>
                  <a:pt x="5449083" y="15278"/>
                  <a:pt x="5444033" y="20501"/>
                </a:cubicBezTo>
                <a:cubicBezTo>
                  <a:pt x="5435420" y="27795"/>
                  <a:pt x="5439966" y="35996"/>
                  <a:pt x="5439390" y="44768"/>
                </a:cubicBezTo>
                <a:cubicBezTo>
                  <a:pt x="5431962" y="55410"/>
                  <a:pt x="5437588" y="94208"/>
                  <a:pt x="5443913" y="104988"/>
                </a:cubicBezTo>
                <a:cubicBezTo>
                  <a:pt x="5467308" y="131885"/>
                  <a:pt x="5440518" y="182050"/>
                  <a:pt x="5458241" y="204162"/>
                </a:cubicBezTo>
                <a:cubicBezTo>
                  <a:pt x="5460281" y="211583"/>
                  <a:pt x="5460566" y="218611"/>
                  <a:pt x="5459763" y="225360"/>
                </a:cubicBezTo>
                <a:lnTo>
                  <a:pt x="5454996" y="243902"/>
                </a:lnTo>
                <a:lnTo>
                  <a:pt x="5448597" y="248483"/>
                </a:lnTo>
                <a:lnTo>
                  <a:pt x="5448458" y="260196"/>
                </a:lnTo>
                <a:lnTo>
                  <a:pt x="5447150" y="263377"/>
                </a:lnTo>
                <a:cubicBezTo>
                  <a:pt x="5448938" y="273127"/>
                  <a:pt x="5457762" y="301628"/>
                  <a:pt x="5459187" y="318691"/>
                </a:cubicBezTo>
                <a:cubicBezTo>
                  <a:pt x="5456617" y="351374"/>
                  <a:pt x="5481393" y="329570"/>
                  <a:pt x="5455708" y="365759"/>
                </a:cubicBezTo>
                <a:cubicBezTo>
                  <a:pt x="5472236" y="419311"/>
                  <a:pt x="5443611" y="447897"/>
                  <a:pt x="5473651" y="492182"/>
                </a:cubicBezTo>
                <a:cubicBezTo>
                  <a:pt x="5483259" y="556102"/>
                  <a:pt x="5473858" y="624576"/>
                  <a:pt x="5481453" y="689666"/>
                </a:cubicBezTo>
                <a:cubicBezTo>
                  <a:pt x="5481825" y="737836"/>
                  <a:pt x="5505966" y="768312"/>
                  <a:pt x="5488233" y="816332"/>
                </a:cubicBezTo>
                <a:cubicBezTo>
                  <a:pt x="5492515" y="818482"/>
                  <a:pt x="5526923" y="887911"/>
                  <a:pt x="5529718" y="891550"/>
                </a:cubicBezTo>
                <a:lnTo>
                  <a:pt x="5536104" y="903318"/>
                </a:lnTo>
                <a:lnTo>
                  <a:pt x="5535257" y="905308"/>
                </a:lnTo>
                <a:cubicBezTo>
                  <a:pt x="5534066" y="913418"/>
                  <a:pt x="5535399" y="917837"/>
                  <a:pt x="5537840" y="920621"/>
                </a:cubicBezTo>
                <a:lnTo>
                  <a:pt x="5541663" y="922876"/>
                </a:lnTo>
                <a:lnTo>
                  <a:pt x="5544456" y="933037"/>
                </a:lnTo>
                <a:lnTo>
                  <a:pt x="5552708" y="952132"/>
                </a:lnTo>
                <a:lnTo>
                  <a:pt x="5551675" y="956570"/>
                </a:lnTo>
                <a:lnTo>
                  <a:pt x="5531341" y="1064863"/>
                </a:lnTo>
                <a:cubicBezTo>
                  <a:pt x="5534620" y="1074818"/>
                  <a:pt x="5537566" y="1085372"/>
                  <a:pt x="5539998" y="1096340"/>
                </a:cubicBezTo>
                <a:lnTo>
                  <a:pt x="5541075" y="1102915"/>
                </a:lnTo>
                <a:lnTo>
                  <a:pt x="5540822" y="1103143"/>
                </a:lnTo>
                <a:cubicBezTo>
                  <a:pt x="5540471" y="1104784"/>
                  <a:pt x="5540605" y="1107024"/>
                  <a:pt x="5541413" y="1110274"/>
                </a:cubicBezTo>
                <a:lnTo>
                  <a:pt x="5543038" y="1114901"/>
                </a:lnTo>
                <a:cubicBezTo>
                  <a:pt x="5543735" y="1119151"/>
                  <a:pt x="5544432" y="1123402"/>
                  <a:pt x="5545128" y="1127652"/>
                </a:cubicBezTo>
                <a:lnTo>
                  <a:pt x="5544028" y="1132698"/>
                </a:lnTo>
                <a:cubicBezTo>
                  <a:pt x="5534609" y="1151029"/>
                  <a:pt x="5496304" y="1149042"/>
                  <a:pt x="5514811" y="1177140"/>
                </a:cubicBezTo>
                <a:cubicBezTo>
                  <a:pt x="5509719" y="1211798"/>
                  <a:pt x="5486957" y="1231445"/>
                  <a:pt x="5496402" y="1265293"/>
                </a:cubicBezTo>
                <a:cubicBezTo>
                  <a:pt x="5491550" y="1297727"/>
                  <a:pt x="5479431" y="1324727"/>
                  <a:pt x="5481620" y="1353039"/>
                </a:cubicBezTo>
                <a:cubicBezTo>
                  <a:pt x="5473631" y="1363324"/>
                  <a:pt x="5469597" y="1373497"/>
                  <a:pt x="5477938" y="1385038"/>
                </a:cubicBezTo>
                <a:cubicBezTo>
                  <a:pt x="5470625" y="1414924"/>
                  <a:pt x="5455771" y="1420367"/>
                  <a:pt x="5464009" y="1441067"/>
                </a:cubicBezTo>
                <a:cubicBezTo>
                  <a:pt x="5439287" y="1455035"/>
                  <a:pt x="5447714" y="1457216"/>
                  <a:pt x="5453063" y="1466104"/>
                </a:cubicBezTo>
                <a:cubicBezTo>
                  <a:pt x="5453164" y="1466506"/>
                  <a:pt x="5453267" y="1466908"/>
                  <a:pt x="5453368" y="1467310"/>
                </a:cubicBezTo>
                <a:lnTo>
                  <a:pt x="5449849" y="1469198"/>
                </a:lnTo>
                <a:lnTo>
                  <a:pt x="5447717" y="1473816"/>
                </a:lnTo>
                <a:lnTo>
                  <a:pt x="5446906" y="1487106"/>
                </a:lnTo>
                <a:cubicBezTo>
                  <a:pt x="5447081" y="1488810"/>
                  <a:pt x="5447254" y="1490514"/>
                  <a:pt x="5447429" y="1492218"/>
                </a:cubicBezTo>
                <a:cubicBezTo>
                  <a:pt x="5447480" y="1495695"/>
                  <a:pt x="5447119" y="1497953"/>
                  <a:pt x="5446434" y="1499455"/>
                </a:cubicBezTo>
                <a:lnTo>
                  <a:pt x="5446146" y="1499600"/>
                </a:lnTo>
                <a:lnTo>
                  <a:pt x="5445728" y="1506449"/>
                </a:lnTo>
                <a:cubicBezTo>
                  <a:pt x="5445627" y="1518090"/>
                  <a:pt x="5446096" y="1529498"/>
                  <a:pt x="5447013" y="1540420"/>
                </a:cubicBezTo>
                <a:cubicBezTo>
                  <a:pt x="5431084" y="1547368"/>
                  <a:pt x="5443219" y="1588924"/>
                  <a:pt x="5416036" y="1580834"/>
                </a:cubicBezTo>
                <a:cubicBezTo>
                  <a:pt x="5416447" y="1595454"/>
                  <a:pt x="5426812" y="1605684"/>
                  <a:pt x="5409252" y="1598373"/>
                </a:cubicBezTo>
                <a:cubicBezTo>
                  <a:pt x="5408864" y="1603115"/>
                  <a:pt x="5406927" y="1605804"/>
                  <a:pt x="5404223" y="1607549"/>
                </a:cubicBezTo>
                <a:lnTo>
                  <a:pt x="5403003" y="1607994"/>
                </a:lnTo>
                <a:lnTo>
                  <a:pt x="5404366" y="1640580"/>
                </a:lnTo>
                <a:lnTo>
                  <a:pt x="5402429" y="1644617"/>
                </a:lnTo>
                <a:cubicBezTo>
                  <a:pt x="5403628" y="1651821"/>
                  <a:pt x="5404828" y="1659024"/>
                  <a:pt x="5406027" y="1666228"/>
                </a:cubicBezTo>
                <a:lnTo>
                  <a:pt x="5409538" y="1680703"/>
                </a:lnTo>
                <a:lnTo>
                  <a:pt x="5405582" y="1870222"/>
                </a:lnTo>
                <a:cubicBezTo>
                  <a:pt x="5407505" y="1917082"/>
                  <a:pt x="5419912" y="1922890"/>
                  <a:pt x="5418948" y="1979530"/>
                </a:cubicBezTo>
                <a:cubicBezTo>
                  <a:pt x="5381653" y="1974789"/>
                  <a:pt x="5447295" y="2092994"/>
                  <a:pt x="5405060" y="2051964"/>
                </a:cubicBezTo>
                <a:cubicBezTo>
                  <a:pt x="5406099" y="2068965"/>
                  <a:pt x="5389286" y="2084064"/>
                  <a:pt x="5378701" y="2073120"/>
                </a:cubicBezTo>
                <a:cubicBezTo>
                  <a:pt x="5397285" y="2126878"/>
                  <a:pt x="5362129" y="2197651"/>
                  <a:pt x="5366006" y="2256053"/>
                </a:cubicBezTo>
                <a:cubicBezTo>
                  <a:pt x="5334011" y="2283221"/>
                  <a:pt x="5362023" y="2269954"/>
                  <a:pt x="5352501" y="2301374"/>
                </a:cubicBezTo>
                <a:cubicBezTo>
                  <a:pt x="5379308" y="2296096"/>
                  <a:pt x="5332887" y="2338416"/>
                  <a:pt x="5361572" y="2344135"/>
                </a:cubicBezTo>
                <a:cubicBezTo>
                  <a:pt x="5358931" y="2349671"/>
                  <a:pt x="5355467" y="2354856"/>
                  <a:pt x="5351776" y="2360013"/>
                </a:cubicBezTo>
                <a:lnTo>
                  <a:pt x="5349856" y="2362723"/>
                </a:lnTo>
                <a:lnTo>
                  <a:pt x="5347182" y="2374239"/>
                </a:lnTo>
                <a:lnTo>
                  <a:pt x="5340172" y="2376629"/>
                </a:lnTo>
                <a:lnTo>
                  <a:pt x="5331662" y="2393351"/>
                </a:lnTo>
                <a:cubicBezTo>
                  <a:pt x="5329441" y="2399746"/>
                  <a:pt x="5328181" y="2406782"/>
                  <a:pt x="5328482" y="2414790"/>
                </a:cubicBezTo>
                <a:cubicBezTo>
                  <a:pt x="5337359" y="2435605"/>
                  <a:pt x="5319289" y="2463646"/>
                  <a:pt x="5316501" y="2490864"/>
                </a:cubicBezTo>
                <a:cubicBezTo>
                  <a:pt x="5317127" y="2495175"/>
                  <a:pt x="5317754" y="2499486"/>
                  <a:pt x="5318378" y="2503797"/>
                </a:cubicBezTo>
                <a:lnTo>
                  <a:pt x="5307008" y="2543608"/>
                </a:lnTo>
                <a:cubicBezTo>
                  <a:pt x="5304307" y="2555015"/>
                  <a:pt x="5302094" y="2566933"/>
                  <a:pt x="5300817" y="2579627"/>
                </a:cubicBezTo>
                <a:lnTo>
                  <a:pt x="5300491" y="2603469"/>
                </a:lnTo>
                <a:lnTo>
                  <a:pt x="5297327" y="2609298"/>
                </a:lnTo>
                <a:cubicBezTo>
                  <a:pt x="5296149" y="2620041"/>
                  <a:pt x="5302481" y="2635343"/>
                  <a:pt x="5292648" y="2632709"/>
                </a:cubicBezTo>
                <a:lnTo>
                  <a:pt x="5294499" y="2645215"/>
                </a:lnTo>
                <a:lnTo>
                  <a:pt x="5284921" y="2655995"/>
                </a:lnTo>
                <a:cubicBezTo>
                  <a:pt x="5282893" y="2657043"/>
                  <a:pt x="5280790" y="2657749"/>
                  <a:pt x="5278681" y="2658097"/>
                </a:cubicBezTo>
                <a:lnTo>
                  <a:pt x="5279052" y="2675265"/>
                </a:lnTo>
                <a:lnTo>
                  <a:pt x="5271485" y="2688260"/>
                </a:lnTo>
                <a:cubicBezTo>
                  <a:pt x="5272192" y="2692435"/>
                  <a:pt x="5272901" y="2696610"/>
                  <a:pt x="5273609" y="2700785"/>
                </a:cubicBezTo>
                <a:lnTo>
                  <a:pt x="5272098" y="2705655"/>
                </a:lnTo>
                <a:lnTo>
                  <a:pt x="5267605" y="2717660"/>
                </a:lnTo>
                <a:cubicBezTo>
                  <a:pt x="5264770" y="2723740"/>
                  <a:pt x="5261426" y="2730522"/>
                  <a:pt x="5258449" y="2738177"/>
                </a:cubicBezTo>
                <a:lnTo>
                  <a:pt x="5256679" y="2744727"/>
                </a:lnTo>
                <a:lnTo>
                  <a:pt x="5245116" y="2757932"/>
                </a:lnTo>
                <a:cubicBezTo>
                  <a:pt x="5236430" y="2767502"/>
                  <a:pt x="5230416" y="2775146"/>
                  <a:pt x="5233122" y="2784915"/>
                </a:cubicBezTo>
                <a:cubicBezTo>
                  <a:pt x="5221620" y="2799359"/>
                  <a:pt x="5193828" y="2806744"/>
                  <a:pt x="5197792" y="2830475"/>
                </a:cubicBezTo>
                <a:cubicBezTo>
                  <a:pt x="5186798" y="2821932"/>
                  <a:pt x="5192955" y="2855565"/>
                  <a:pt x="5180199" y="2857691"/>
                </a:cubicBezTo>
                <a:cubicBezTo>
                  <a:pt x="5170100" y="2858096"/>
                  <a:pt x="5169614" y="2868393"/>
                  <a:pt x="5164940" y="2875644"/>
                </a:cubicBezTo>
                <a:cubicBezTo>
                  <a:pt x="5154127" y="2879787"/>
                  <a:pt x="5139696" y="2917521"/>
                  <a:pt x="5139323" y="2931296"/>
                </a:cubicBezTo>
                <a:cubicBezTo>
                  <a:pt x="5144210" y="2970932"/>
                  <a:pt x="5099528" y="2996158"/>
                  <a:pt x="5102390" y="3027705"/>
                </a:cubicBezTo>
                <a:cubicBezTo>
                  <a:pt x="5100365" y="3035586"/>
                  <a:pt x="5097192" y="3041915"/>
                  <a:pt x="5093321" y="3047244"/>
                </a:cubicBezTo>
                <a:lnTo>
                  <a:pt x="5080729" y="3060118"/>
                </a:lnTo>
                <a:lnTo>
                  <a:pt x="5073626" y="3059690"/>
                </a:lnTo>
                <a:lnTo>
                  <a:pt x="5067867" y="3069806"/>
                </a:lnTo>
                <a:lnTo>
                  <a:pt x="5065335" y="3071678"/>
                </a:lnTo>
                <a:cubicBezTo>
                  <a:pt x="5060475" y="3075234"/>
                  <a:pt x="5055815" y="3078901"/>
                  <a:pt x="5051806" y="3083233"/>
                </a:cubicBezTo>
                <a:cubicBezTo>
                  <a:pt x="5076417" y="3100024"/>
                  <a:pt x="5021773" y="3122856"/>
                  <a:pt x="5047824" y="3128247"/>
                </a:cubicBezTo>
                <a:cubicBezTo>
                  <a:pt x="5030083" y="3154978"/>
                  <a:pt x="5059535" y="3153095"/>
                  <a:pt x="5022444" y="3166893"/>
                </a:cubicBezTo>
                <a:cubicBezTo>
                  <a:pt x="5009215" y="3225035"/>
                  <a:pt x="4960350" y="3252747"/>
                  <a:pt x="4961916" y="3312149"/>
                </a:cubicBezTo>
                <a:cubicBezTo>
                  <a:pt x="4955371" y="3297387"/>
                  <a:pt x="4932004" y="3332561"/>
                  <a:pt x="4928070" y="3349450"/>
                </a:cubicBezTo>
                <a:cubicBezTo>
                  <a:pt x="4901199" y="3293116"/>
                  <a:pt x="4891428" y="3463059"/>
                  <a:pt x="4858652" y="3443841"/>
                </a:cubicBezTo>
                <a:cubicBezTo>
                  <a:pt x="4840872" y="3495884"/>
                  <a:pt x="4832958" y="3617975"/>
                  <a:pt x="4821392" y="3661714"/>
                </a:cubicBezTo>
                <a:cubicBezTo>
                  <a:pt x="4823621" y="3666551"/>
                  <a:pt x="4824768" y="3671561"/>
                  <a:pt x="4825147" y="3676668"/>
                </a:cubicBezTo>
                <a:lnTo>
                  <a:pt x="4824341" y="3691352"/>
                </a:lnTo>
                <a:lnTo>
                  <a:pt x="4822735" y="3692500"/>
                </a:lnTo>
                <a:cubicBezTo>
                  <a:pt x="4817912" y="3698748"/>
                  <a:pt x="4816795" y="3703524"/>
                  <a:pt x="4817318" y="3707640"/>
                </a:cubicBezTo>
                <a:lnTo>
                  <a:pt x="4819146" y="3712253"/>
                </a:lnTo>
                <a:lnTo>
                  <a:pt x="4816373" y="3723048"/>
                </a:lnTo>
                <a:lnTo>
                  <a:pt x="4813460" y="3745409"/>
                </a:lnTo>
                <a:lnTo>
                  <a:pt x="4810527" y="3748566"/>
                </a:lnTo>
                <a:cubicBezTo>
                  <a:pt x="4798737" y="3762490"/>
                  <a:pt x="4755451" y="3809983"/>
                  <a:pt x="4742720" y="3828954"/>
                </a:cubicBezTo>
                <a:lnTo>
                  <a:pt x="4731784" y="3868871"/>
                </a:lnTo>
                <a:lnTo>
                  <a:pt x="4731481" y="3868898"/>
                </a:lnTo>
                <a:cubicBezTo>
                  <a:pt x="4730422" y="3870084"/>
                  <a:pt x="4729442" y="3872132"/>
                  <a:pt x="4728490" y="3875525"/>
                </a:cubicBezTo>
                <a:lnTo>
                  <a:pt x="4727500" y="3880683"/>
                </a:lnTo>
                <a:lnTo>
                  <a:pt x="4719663" y="3896892"/>
                </a:lnTo>
                <a:lnTo>
                  <a:pt x="4715899" y="3897345"/>
                </a:lnTo>
                <a:cubicBezTo>
                  <a:pt x="4715876" y="3897775"/>
                  <a:pt x="4715854" y="3898203"/>
                  <a:pt x="4715832" y="3898632"/>
                </a:cubicBezTo>
                <a:lnTo>
                  <a:pt x="4618476" y="4076334"/>
                </a:lnTo>
                <a:cubicBezTo>
                  <a:pt x="4617399" y="4112851"/>
                  <a:pt x="4590920" y="4122978"/>
                  <a:pt x="4576303" y="4154580"/>
                </a:cubicBezTo>
                <a:cubicBezTo>
                  <a:pt x="4585172" y="4189077"/>
                  <a:pt x="4550681" y="4172136"/>
                  <a:pt x="4536795" y="4186216"/>
                </a:cubicBezTo>
                <a:lnTo>
                  <a:pt x="4534335" y="4190678"/>
                </a:lnTo>
                <a:lnTo>
                  <a:pt x="4532585" y="4203860"/>
                </a:lnTo>
                <a:cubicBezTo>
                  <a:pt x="4532638" y="4205567"/>
                  <a:pt x="4532692" y="4207276"/>
                  <a:pt x="4532745" y="4208983"/>
                </a:cubicBezTo>
                <a:cubicBezTo>
                  <a:pt x="4532551" y="4212450"/>
                  <a:pt x="4532031" y="4214675"/>
                  <a:pt x="4531239" y="4216126"/>
                </a:cubicBezTo>
                <a:lnTo>
                  <a:pt x="4530941" y="4216251"/>
                </a:lnTo>
                <a:lnTo>
                  <a:pt x="4530039" y="4223045"/>
                </a:lnTo>
                <a:cubicBezTo>
                  <a:pt x="4529114" y="4234633"/>
                  <a:pt x="4528779" y="4246020"/>
                  <a:pt x="4528920" y="4256957"/>
                </a:cubicBezTo>
                <a:cubicBezTo>
                  <a:pt x="4512505" y="4262858"/>
                  <a:pt x="4521695" y="4305010"/>
                  <a:pt x="4495092" y="4295227"/>
                </a:cubicBezTo>
                <a:cubicBezTo>
                  <a:pt x="4494469" y="4309813"/>
                  <a:pt x="4504108" y="4320656"/>
                  <a:pt x="4487069" y="4312260"/>
                </a:cubicBezTo>
                <a:cubicBezTo>
                  <a:pt x="4486347" y="4316957"/>
                  <a:pt x="4484219" y="4319510"/>
                  <a:pt x="4481391" y="4321074"/>
                </a:cubicBezTo>
                <a:lnTo>
                  <a:pt x="4480140" y="4321443"/>
                </a:lnTo>
                <a:lnTo>
                  <a:pt x="4479199" y="4353976"/>
                </a:lnTo>
                <a:lnTo>
                  <a:pt x="4476976" y="4357874"/>
                </a:lnTo>
                <a:cubicBezTo>
                  <a:pt x="4477666" y="4365122"/>
                  <a:pt x="4478355" y="4372372"/>
                  <a:pt x="4479044" y="4379621"/>
                </a:cubicBezTo>
                <a:lnTo>
                  <a:pt x="4478683" y="4390568"/>
                </a:lnTo>
                <a:lnTo>
                  <a:pt x="4481532" y="4394254"/>
                </a:lnTo>
                <a:cubicBezTo>
                  <a:pt x="4482969" y="4397909"/>
                  <a:pt x="4482918" y="4402720"/>
                  <a:pt x="4479499" y="4410114"/>
                </a:cubicBezTo>
                <a:lnTo>
                  <a:pt x="4478153" y="4411710"/>
                </a:lnTo>
                <a:lnTo>
                  <a:pt x="4480616" y="4425622"/>
                </a:lnTo>
                <a:cubicBezTo>
                  <a:pt x="4482131" y="4430247"/>
                  <a:pt x="4484387" y="4434528"/>
                  <a:pt x="4487688" y="4438292"/>
                </a:cubicBezTo>
                <a:cubicBezTo>
                  <a:pt x="4457664" y="4477897"/>
                  <a:pt x="4468221" y="4523123"/>
                  <a:pt x="4454727" y="4569970"/>
                </a:cubicBezTo>
                <a:cubicBezTo>
                  <a:pt x="4417898" y="4583966"/>
                  <a:pt x="4440689" y="4674230"/>
                  <a:pt x="4469804" y="4692415"/>
                </a:cubicBezTo>
                <a:cubicBezTo>
                  <a:pt x="4432851" y="4685322"/>
                  <a:pt x="4490117" y="4807198"/>
                  <a:pt x="4450795" y="4763659"/>
                </a:cubicBezTo>
                <a:cubicBezTo>
                  <a:pt x="4450628" y="4780652"/>
                  <a:pt x="4432755" y="4794620"/>
                  <a:pt x="4422945" y="4783049"/>
                </a:cubicBezTo>
                <a:cubicBezTo>
                  <a:pt x="4437721" y="4837759"/>
                  <a:pt x="4397569" y="4905997"/>
                  <a:pt x="4397314" y="4964397"/>
                </a:cubicBezTo>
                <a:cubicBezTo>
                  <a:pt x="4363407" y="4989414"/>
                  <a:pt x="4392349" y="4977986"/>
                  <a:pt x="4380606" y="5008665"/>
                </a:cubicBezTo>
                <a:cubicBezTo>
                  <a:pt x="4407778" y="5005114"/>
                  <a:pt x="4358378" y="5044304"/>
                  <a:pt x="4386649" y="5051823"/>
                </a:cubicBezTo>
                <a:cubicBezTo>
                  <a:pt x="4383620" y="5057169"/>
                  <a:pt x="4379789" y="5062109"/>
                  <a:pt x="4375733" y="5067011"/>
                </a:cubicBezTo>
                <a:lnTo>
                  <a:pt x="4373624" y="5069584"/>
                </a:lnTo>
                <a:lnTo>
                  <a:pt x="4370134" y="5080883"/>
                </a:lnTo>
                <a:lnTo>
                  <a:pt x="4362957" y="5082819"/>
                </a:lnTo>
                <a:lnTo>
                  <a:pt x="4333195" y="5221840"/>
                </a:lnTo>
                <a:cubicBezTo>
                  <a:pt x="4335888" y="5234770"/>
                  <a:pt x="4329894" y="5274591"/>
                  <a:pt x="4320037" y="5281999"/>
                </a:cubicBezTo>
                <a:cubicBezTo>
                  <a:pt x="4316990" y="5290274"/>
                  <a:pt x="4318795" y="5300010"/>
                  <a:pt x="4308816" y="5303704"/>
                </a:cubicBezTo>
                <a:cubicBezTo>
                  <a:pt x="4300851" y="5321498"/>
                  <a:pt x="4282560" y="5362240"/>
                  <a:pt x="4272244" y="5388756"/>
                </a:cubicBezTo>
                <a:cubicBezTo>
                  <a:pt x="4281980" y="5405143"/>
                  <a:pt x="4255067" y="5425092"/>
                  <a:pt x="4246915" y="5462809"/>
                </a:cubicBezTo>
                <a:cubicBezTo>
                  <a:pt x="4258299" y="5480842"/>
                  <a:pt x="4241233" y="5488203"/>
                  <a:pt x="4255030" y="5521632"/>
                </a:cubicBezTo>
                <a:cubicBezTo>
                  <a:pt x="4253005" y="5522647"/>
                  <a:pt x="4251068" y="5523996"/>
                  <a:pt x="4249277" y="5525636"/>
                </a:cubicBezTo>
                <a:cubicBezTo>
                  <a:pt x="4238872" y="5535166"/>
                  <a:pt x="4235581" y="5552275"/>
                  <a:pt x="4241924" y="5563850"/>
                </a:cubicBezTo>
                <a:cubicBezTo>
                  <a:pt x="4259047" y="5616453"/>
                  <a:pt x="4250256" y="5660812"/>
                  <a:pt x="4248240" y="5703386"/>
                </a:cubicBezTo>
                <a:cubicBezTo>
                  <a:pt x="4243085" y="5751111"/>
                  <a:pt x="4218929" y="5715189"/>
                  <a:pt x="4232982" y="5777907"/>
                </a:cubicBezTo>
                <a:cubicBezTo>
                  <a:pt x="4221558" y="5782651"/>
                  <a:pt x="4219728" y="5790057"/>
                  <a:pt x="4222394" y="5803443"/>
                </a:cubicBezTo>
                <a:cubicBezTo>
                  <a:pt x="4219121" y="5826511"/>
                  <a:pt x="4193576" y="5820653"/>
                  <a:pt x="4204974" y="5846279"/>
                </a:cubicBezTo>
                <a:cubicBezTo>
                  <a:pt x="4191825" y="5839931"/>
                  <a:pt x="4191753" y="5888934"/>
                  <a:pt x="4179217" y="5876046"/>
                </a:cubicBezTo>
                <a:cubicBezTo>
                  <a:pt x="4163863" y="5888983"/>
                  <a:pt x="4183376" y="5899672"/>
                  <a:pt x="4169698" y="5912761"/>
                </a:cubicBezTo>
                <a:cubicBezTo>
                  <a:pt x="4164113" y="5929085"/>
                  <a:pt x="4186281" y="5905514"/>
                  <a:pt x="4183963" y="5924201"/>
                </a:cubicBezTo>
                <a:lnTo>
                  <a:pt x="4143073" y="6020347"/>
                </a:lnTo>
                <a:cubicBezTo>
                  <a:pt x="4148635" y="6035084"/>
                  <a:pt x="4142583" y="6045204"/>
                  <a:pt x="4132699" y="6054447"/>
                </a:cubicBezTo>
                <a:cubicBezTo>
                  <a:pt x="4128762" y="6085993"/>
                  <a:pt x="4111337" y="6112491"/>
                  <a:pt x="4099744" y="6146773"/>
                </a:cubicBezTo>
                <a:cubicBezTo>
                  <a:pt x="4101611" y="6186210"/>
                  <a:pt x="4075513" y="6201974"/>
                  <a:pt x="4063216" y="6238624"/>
                </a:cubicBezTo>
                <a:cubicBezTo>
                  <a:pt x="4076714" y="6279119"/>
                  <a:pt x="4027194" y="6257865"/>
                  <a:pt x="4021696" y="6289517"/>
                </a:cubicBezTo>
                <a:cubicBezTo>
                  <a:pt x="4030060" y="6343907"/>
                  <a:pt x="4004638" y="6285373"/>
                  <a:pt x="3993817" y="6365399"/>
                </a:cubicBezTo>
                <a:cubicBezTo>
                  <a:pt x="3996125" y="6370415"/>
                  <a:pt x="3990553" y="6379380"/>
                  <a:pt x="3986236" y="6377584"/>
                </a:cubicBezTo>
                <a:cubicBezTo>
                  <a:pt x="3984044" y="6395147"/>
                  <a:pt x="3911719" y="6484083"/>
                  <a:pt x="3911599" y="6509659"/>
                </a:cubicBezTo>
                <a:cubicBezTo>
                  <a:pt x="3888028" y="6555694"/>
                  <a:pt x="3870378" y="6548451"/>
                  <a:pt x="3858869" y="6582751"/>
                </a:cubicBezTo>
                <a:cubicBezTo>
                  <a:pt x="3834576" y="6620569"/>
                  <a:pt x="3820634" y="6692927"/>
                  <a:pt x="3770950" y="6757987"/>
                </a:cubicBezTo>
                <a:lnTo>
                  <a:pt x="3749766" y="6858000"/>
                </a:lnTo>
                <a:lnTo>
                  <a:pt x="12348" y="6858000"/>
                </a:lnTo>
                <a:lnTo>
                  <a:pt x="0" y="6725668"/>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2DCBC21A-82EF-BC4C-8F70-1145ACE2F994}"/>
              </a:ext>
            </a:extLst>
          </p:cNvPr>
          <p:cNvSpPr>
            <a:spLocks noGrp="1"/>
          </p:cNvSpPr>
          <p:nvPr>
            <p:ph type="title"/>
          </p:nvPr>
        </p:nvSpPr>
        <p:spPr>
          <a:xfrm>
            <a:off x="1137038" y="896469"/>
            <a:ext cx="3820630" cy="3005643"/>
          </a:xfrm>
        </p:spPr>
        <p:txBody>
          <a:bodyPr anchor="t">
            <a:normAutofit/>
          </a:bodyPr>
          <a:lstStyle/>
          <a:p>
            <a:r>
              <a:rPr lang="de-DE" dirty="0">
                <a:solidFill>
                  <a:schemeClr val="tx1">
                    <a:lumMod val="85000"/>
                    <a:lumOff val="15000"/>
                  </a:schemeClr>
                </a:solidFill>
              </a:rPr>
              <a:t>Dreizehn typische Gestaltungsfehler</a:t>
            </a:r>
            <a:br>
              <a:rPr lang="de-DE" dirty="0">
                <a:solidFill>
                  <a:schemeClr val="tx1">
                    <a:lumMod val="85000"/>
                    <a:lumOff val="15000"/>
                  </a:schemeClr>
                </a:solidFill>
              </a:rPr>
            </a:br>
            <a:r>
              <a:rPr lang="de-DE" dirty="0">
                <a:solidFill>
                  <a:schemeClr val="tx1">
                    <a:lumMod val="85000"/>
                    <a:lumOff val="15000"/>
                  </a:schemeClr>
                </a:solidFill>
              </a:rPr>
              <a:t>05: Du kannst Schriften nicht einordnen</a:t>
            </a:r>
          </a:p>
        </p:txBody>
      </p:sp>
      <p:sp>
        <p:nvSpPr>
          <p:cNvPr id="3" name="Inhaltsplatzhalter 2">
            <a:extLst>
              <a:ext uri="{FF2B5EF4-FFF2-40B4-BE49-F238E27FC236}">
                <a16:creationId xmlns:a16="http://schemas.microsoft.com/office/drawing/2014/main" id="{81039ABD-BFE3-E342-A1C9-9B7F8989C7A5}"/>
              </a:ext>
            </a:extLst>
          </p:cNvPr>
          <p:cNvSpPr>
            <a:spLocks noGrp="1"/>
          </p:cNvSpPr>
          <p:nvPr>
            <p:ph idx="1"/>
          </p:nvPr>
        </p:nvSpPr>
        <p:spPr>
          <a:xfrm>
            <a:off x="6096000" y="896469"/>
            <a:ext cx="4957667" cy="5319430"/>
          </a:xfrm>
        </p:spPr>
        <p:txBody>
          <a:bodyPr vert="horz" lIns="91440" tIns="45720" rIns="91440" bIns="45720" rtlCol="0">
            <a:normAutofit/>
          </a:bodyPr>
          <a:lstStyle/>
          <a:p>
            <a:r>
              <a:rPr lang="de-DE" sz="2000">
                <a:solidFill>
                  <a:schemeClr val="tx1">
                    <a:lumMod val="85000"/>
                    <a:lumOff val="15000"/>
                  </a:schemeClr>
                </a:solidFill>
              </a:rPr>
              <a:t>Beeinflusst Leseeigenschaften von Texten nachhaltig</a:t>
            </a:r>
          </a:p>
          <a:p>
            <a:r>
              <a:rPr lang="de-DE" sz="2000">
                <a:solidFill>
                  <a:schemeClr val="tx1">
                    <a:lumMod val="85000"/>
                    <a:lumOff val="15000"/>
                  </a:schemeClr>
                </a:solidFill>
              </a:rPr>
              <a:t>Man muss nicht alle Feinheiten kennen, um gutes Design zu gestalten</a:t>
            </a:r>
          </a:p>
          <a:p>
            <a:r>
              <a:rPr lang="de-DE" sz="2000">
                <a:solidFill>
                  <a:schemeClr val="tx1">
                    <a:lumMod val="85000"/>
                    <a:lumOff val="15000"/>
                  </a:schemeClr>
                </a:solidFill>
              </a:rPr>
              <a:t>Solide ausgebildetes Basiswissen ist unablässig um bewusst und zielführend mit Schrift und Typografie arbeiten zu können</a:t>
            </a:r>
          </a:p>
          <a:p>
            <a:r>
              <a:rPr lang="de-DE" sz="2000">
                <a:solidFill>
                  <a:schemeClr val="tx1">
                    <a:lumMod val="85000"/>
                    <a:lumOff val="15000"/>
                  </a:schemeClr>
                </a:solidFill>
              </a:rPr>
              <a:t>Fünf große Hauptgruppen – jede Gruppe hat bestimmte charakteristische Merkmale</a:t>
            </a:r>
          </a:p>
        </p:txBody>
      </p:sp>
      <p:sp>
        <p:nvSpPr>
          <p:cNvPr id="11" name="Fußzeilenplatzhalter 8">
            <a:extLst>
              <a:ext uri="{FF2B5EF4-FFF2-40B4-BE49-F238E27FC236}">
                <a16:creationId xmlns:a16="http://schemas.microsoft.com/office/drawing/2014/main" id="{EA16E64C-9576-4078-810F-0EFC08681DF0}"/>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12</a:t>
            </a:fld>
            <a:endParaRPr lang="de-DE" dirty="0"/>
          </a:p>
        </p:txBody>
      </p:sp>
      <p:pic>
        <p:nvPicPr>
          <p:cNvPr id="13" name="Grafik 12">
            <a:extLst>
              <a:ext uri="{FF2B5EF4-FFF2-40B4-BE49-F238E27FC236}">
                <a16:creationId xmlns:a16="http://schemas.microsoft.com/office/drawing/2014/main" id="{9A363F61-A6D7-4958-92E9-EB1F4FB3727A}"/>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40909530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E13D28F0-1A6D-EC44-8F94-220666E81763}"/>
              </a:ext>
            </a:extLst>
          </p:cNvPr>
          <p:cNvSpPr>
            <a:spLocks noGrp="1"/>
          </p:cNvSpPr>
          <p:nvPr>
            <p:ph type="title"/>
          </p:nvPr>
        </p:nvSpPr>
        <p:spPr>
          <a:xfrm>
            <a:off x="630936" y="640080"/>
            <a:ext cx="4818888" cy="1481328"/>
          </a:xfrm>
        </p:spPr>
        <p:txBody>
          <a:bodyPr vert="horz" lIns="91440" tIns="45720" rIns="91440" bIns="45720" rtlCol="0" anchor="b">
            <a:normAutofit/>
          </a:bodyPr>
          <a:lstStyle/>
          <a:p>
            <a:r>
              <a:rPr lang="en-US" sz="3800" kern="1200">
                <a:solidFill>
                  <a:schemeClr val="tx1"/>
                </a:solidFill>
                <a:latin typeface="+mj-lt"/>
                <a:ea typeface="+mj-ea"/>
                <a:cs typeface="+mj-cs"/>
              </a:rPr>
              <a:t>Elegant und Klassisch – </a:t>
            </a:r>
            <a:br>
              <a:rPr lang="en-US" sz="3800" kern="1200">
                <a:solidFill>
                  <a:schemeClr val="tx1"/>
                </a:solidFill>
                <a:latin typeface="+mj-lt"/>
                <a:ea typeface="+mj-ea"/>
                <a:cs typeface="+mj-cs"/>
              </a:rPr>
            </a:br>
            <a:r>
              <a:rPr lang="en-US" sz="3800" kern="1200">
                <a:solidFill>
                  <a:schemeClr val="tx1"/>
                </a:solidFill>
                <a:latin typeface="+mj-lt"/>
                <a:ea typeface="+mj-ea"/>
                <a:cs typeface="+mj-cs"/>
              </a:rPr>
              <a:t>Die Serifenschrift</a:t>
            </a:r>
          </a:p>
        </p:txBody>
      </p:sp>
      <p:sp>
        <p:nvSpPr>
          <p:cNvPr id="40"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feld 15">
            <a:extLst>
              <a:ext uri="{FF2B5EF4-FFF2-40B4-BE49-F238E27FC236}">
                <a16:creationId xmlns:a16="http://schemas.microsoft.com/office/drawing/2014/main" id="{65CF1B5C-0A8D-8E45-B24A-9141FEEDA623}"/>
              </a:ext>
            </a:extLst>
          </p:cNvPr>
          <p:cNvSpPr txBox="1"/>
          <p:nvPr/>
        </p:nvSpPr>
        <p:spPr>
          <a:xfrm>
            <a:off x="630936" y="2660904"/>
            <a:ext cx="4818888" cy="3547872"/>
          </a:xfrm>
          <a:prstGeom prst="rect">
            <a:avLst/>
          </a:prstGeom>
        </p:spPr>
        <p:txBody>
          <a:bodyPr vert="horz" lIns="91440" tIns="45720" rIns="91440" bIns="45720" rtlCol="0" anchor="t">
            <a:normAutofit/>
          </a:bodyPr>
          <a:lstStyle>
            <a:lvl1pPr marL="228600" indent="-228600">
              <a:lnSpc>
                <a:spcPct val="90000"/>
              </a:lnSpc>
              <a:spcBef>
                <a:spcPts val="1000"/>
              </a:spcBef>
              <a:buFont typeface="Arial" panose="020B0604020202020204" pitchFamily="34" charset="0"/>
              <a:buChar char="•"/>
              <a:defRPr sz="1600">
                <a:solidFill>
                  <a:srgbClr val="000000"/>
                </a:solidFill>
              </a:defRPr>
            </a:lvl1pPr>
            <a:lvl2pPr marL="685800" lvl="1" indent="-228600">
              <a:lnSpc>
                <a:spcPct val="90000"/>
              </a:lnSpc>
              <a:spcBef>
                <a:spcPts val="500"/>
              </a:spcBef>
              <a:buFont typeface="Arial" panose="020B0604020202020204" pitchFamily="34" charset="0"/>
              <a:buChar char="•"/>
              <a:defRPr sz="1600">
                <a:solidFill>
                  <a:srgbClr val="000000"/>
                </a:solidFill>
              </a:defRPr>
            </a:lvl2pPr>
            <a:lvl3pPr marL="1143000" indent="-228600">
              <a:lnSpc>
                <a:spcPct val="90000"/>
              </a:lnSpc>
              <a:spcBef>
                <a:spcPts val="500"/>
              </a:spcBef>
              <a:buFont typeface="Arial" panose="020B0604020202020204" pitchFamily="34" charset="0"/>
              <a:buChar char="•"/>
              <a:defRPr sz="1600"/>
            </a:lvl3pPr>
            <a:lvl4pPr marL="1600200" indent="-228600">
              <a:lnSpc>
                <a:spcPct val="90000"/>
              </a:lnSpc>
              <a:spcBef>
                <a:spcPts val="500"/>
              </a:spcBef>
              <a:buFont typeface="Arial" panose="020B0604020202020204" pitchFamily="34" charset="0"/>
              <a:buChar char="•"/>
              <a:defRPr sz="1600"/>
            </a:lvl4pPr>
            <a:lvl5pPr marL="2057400" indent="-228600">
              <a:lnSpc>
                <a:spcPct val="90000"/>
              </a:lnSpc>
              <a:spcBef>
                <a:spcPts val="500"/>
              </a:spcBef>
              <a:buFont typeface="Arial" panose="020B0604020202020204" pitchFamily="34" charset="0"/>
              <a:buChar char="•"/>
              <a:defRPr sz="16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2200">
                <a:solidFill>
                  <a:schemeClr val="tx1"/>
                </a:solidFill>
              </a:rPr>
              <a:t>Wirkt durch Füßchen stabil, seriös und elegant</a:t>
            </a:r>
          </a:p>
          <a:p>
            <a:r>
              <a:rPr lang="en-US" sz="2200">
                <a:solidFill>
                  <a:schemeClr val="tx1"/>
                </a:solidFill>
              </a:rPr>
              <a:t>Kann dynamisch aber auch veraltet erscheinen</a:t>
            </a:r>
          </a:p>
          <a:p>
            <a:r>
              <a:rPr lang="en-US" sz="2200">
                <a:solidFill>
                  <a:schemeClr val="tx1"/>
                </a:solidFill>
              </a:rPr>
              <a:t>Schwer untereinander kombinierbar</a:t>
            </a:r>
          </a:p>
        </p:txBody>
      </p:sp>
      <p:pic>
        <p:nvPicPr>
          <p:cNvPr id="7" name="Inhaltsplatzhalter 6" descr="Ein Bild, das Text enthält.&#10;&#10;Automatisch generierte Beschreibung">
            <a:extLst>
              <a:ext uri="{FF2B5EF4-FFF2-40B4-BE49-F238E27FC236}">
                <a16:creationId xmlns:a16="http://schemas.microsoft.com/office/drawing/2014/main" id="{DC8FD7C4-C78C-4A7B-9359-805FA93031F1}"/>
              </a:ext>
            </a:extLst>
          </p:cNvPr>
          <p:cNvPicPr>
            <a:picLocks noGrp="1" noChangeAspect="1"/>
          </p:cNvPicPr>
          <p:nvPr>
            <p:ph idx="1"/>
          </p:nvPr>
        </p:nvPicPr>
        <p:blipFill>
          <a:blip r:embed="rId2"/>
          <a:stretch>
            <a:fillRect/>
          </a:stretch>
        </p:blipFill>
        <p:spPr>
          <a:xfrm>
            <a:off x="6099048" y="2016492"/>
            <a:ext cx="5458968" cy="2825015"/>
          </a:xfrm>
          <a:prstGeom prst="rect">
            <a:avLst/>
          </a:prstGeom>
        </p:spPr>
      </p:pic>
      <p:sp>
        <p:nvSpPr>
          <p:cNvPr id="17" name="Fußzeilenplatzhalter 8">
            <a:extLst>
              <a:ext uri="{FF2B5EF4-FFF2-40B4-BE49-F238E27FC236}">
                <a16:creationId xmlns:a16="http://schemas.microsoft.com/office/drawing/2014/main" id="{C52071D9-50B8-466B-80C6-5C00E146EDFF}"/>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13</a:t>
            </a:fld>
            <a:endParaRPr lang="de-DE" dirty="0"/>
          </a:p>
        </p:txBody>
      </p:sp>
      <p:pic>
        <p:nvPicPr>
          <p:cNvPr id="18" name="Grafik 17">
            <a:extLst>
              <a:ext uri="{FF2B5EF4-FFF2-40B4-BE49-F238E27FC236}">
                <a16:creationId xmlns:a16="http://schemas.microsoft.com/office/drawing/2014/main" id="{B9DFA545-5B95-41A3-838B-9DE0B6CD4EB2}"/>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4280859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E13D28F0-1A6D-EC44-8F94-220666E81763}"/>
              </a:ext>
            </a:extLst>
          </p:cNvPr>
          <p:cNvSpPr>
            <a:spLocks noGrp="1"/>
          </p:cNvSpPr>
          <p:nvPr>
            <p:ph type="title"/>
          </p:nvPr>
        </p:nvSpPr>
        <p:spPr>
          <a:xfrm>
            <a:off x="640080" y="325369"/>
            <a:ext cx="4368602" cy="1956841"/>
          </a:xfrm>
        </p:spPr>
        <p:txBody>
          <a:bodyPr vert="horz" lIns="91440" tIns="45720" rIns="91440" bIns="45720" rtlCol="0" anchor="b">
            <a:normAutofit/>
          </a:bodyPr>
          <a:lstStyle/>
          <a:p>
            <a:r>
              <a:rPr lang="en-US" sz="4200"/>
              <a:t>Modern und Klar – Die serifenlosen Schriften</a:t>
            </a:r>
          </a:p>
        </p:txBody>
      </p:sp>
      <p:sp>
        <p:nvSpPr>
          <p:cNvPr id="3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feld 7">
            <a:extLst>
              <a:ext uri="{FF2B5EF4-FFF2-40B4-BE49-F238E27FC236}">
                <a16:creationId xmlns:a16="http://schemas.microsoft.com/office/drawing/2014/main" id="{48BED0E9-25FE-DB44-9377-504D8EC4C81B}"/>
              </a:ext>
            </a:extLst>
          </p:cNvPr>
          <p:cNvSpPr txBox="1"/>
          <p:nvPr/>
        </p:nvSpPr>
        <p:spPr>
          <a:xfrm>
            <a:off x="640080" y="2872899"/>
            <a:ext cx="4243589" cy="3320668"/>
          </a:xfrm>
          <a:prstGeom prst="rect">
            <a:avLst/>
          </a:prstGeom>
        </p:spPr>
        <p:txBody>
          <a:bodyPr vert="horz" lIns="91440" tIns="45720" rIns="91440" bIns="45720" rtlCol="0">
            <a:normAutofit/>
          </a:bodyPr>
          <a:lstStyle>
            <a:lvl1pPr marL="228600" indent="-228600">
              <a:lnSpc>
                <a:spcPct val="90000"/>
              </a:lnSpc>
              <a:spcBef>
                <a:spcPts val="1000"/>
              </a:spcBef>
              <a:buFont typeface="Arial" panose="020B0604020202020204" pitchFamily="34" charset="0"/>
              <a:buChar char="•"/>
              <a:defRPr sz="1600">
                <a:solidFill>
                  <a:srgbClr val="000000"/>
                </a:solidFill>
              </a:defRPr>
            </a:lvl1pPr>
            <a:lvl2pPr marL="685800" lvl="1" indent="-228600">
              <a:lnSpc>
                <a:spcPct val="90000"/>
              </a:lnSpc>
              <a:spcBef>
                <a:spcPts val="500"/>
              </a:spcBef>
              <a:buFont typeface="Arial" panose="020B0604020202020204" pitchFamily="34" charset="0"/>
              <a:buChar char="•"/>
              <a:defRPr sz="1600">
                <a:solidFill>
                  <a:srgbClr val="000000"/>
                </a:solidFill>
              </a:defRPr>
            </a:lvl2pPr>
            <a:lvl3pPr marL="1143000" indent="-228600">
              <a:lnSpc>
                <a:spcPct val="90000"/>
              </a:lnSpc>
              <a:spcBef>
                <a:spcPts val="500"/>
              </a:spcBef>
              <a:buFont typeface="Arial" panose="020B0604020202020204" pitchFamily="34" charset="0"/>
              <a:buChar char="•"/>
              <a:defRPr sz="1600"/>
            </a:lvl3pPr>
            <a:lvl4pPr marL="1600200" indent="-228600">
              <a:lnSpc>
                <a:spcPct val="90000"/>
              </a:lnSpc>
              <a:spcBef>
                <a:spcPts val="500"/>
              </a:spcBef>
              <a:buFont typeface="Arial" panose="020B0604020202020204" pitchFamily="34" charset="0"/>
              <a:buChar char="•"/>
              <a:defRPr sz="1600"/>
            </a:lvl4pPr>
            <a:lvl5pPr marL="2057400" indent="-228600">
              <a:lnSpc>
                <a:spcPct val="90000"/>
              </a:lnSpc>
              <a:spcBef>
                <a:spcPts val="500"/>
              </a:spcBef>
              <a:buFont typeface="Arial" panose="020B0604020202020204" pitchFamily="34" charset="0"/>
              <a:buChar char="•"/>
              <a:defRPr sz="16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1700">
                <a:solidFill>
                  <a:schemeClr val="tx1"/>
                </a:solidFill>
              </a:rPr>
              <a:t>Ausgeglichener Aufbau, oft gleiche Strichstärken</a:t>
            </a:r>
          </a:p>
          <a:p>
            <a:r>
              <a:rPr lang="en-US" sz="1700">
                <a:solidFill>
                  <a:schemeClr val="tx1"/>
                </a:solidFill>
              </a:rPr>
              <a:t>Klaren, sachlichen und eher neutralen Charakter</a:t>
            </a:r>
          </a:p>
          <a:p>
            <a:r>
              <a:rPr lang="en-US" sz="1700">
                <a:solidFill>
                  <a:schemeClr val="tx1"/>
                </a:solidFill>
              </a:rPr>
              <a:t>Beliebt bei modernen und reduzierten Designstielen</a:t>
            </a:r>
          </a:p>
          <a:p>
            <a:r>
              <a:rPr lang="en-US" sz="1700">
                <a:solidFill>
                  <a:schemeClr val="tx1"/>
                </a:solidFill>
              </a:rPr>
              <a:t>Lassen sich gut und harmonische mit Illustrationen und Bildern kombinieren</a:t>
            </a:r>
          </a:p>
          <a:p>
            <a:r>
              <a:rPr lang="en-US" sz="1700">
                <a:solidFill>
                  <a:schemeClr val="tx1"/>
                </a:solidFill>
              </a:rPr>
              <a:t>Untereinander kombiniert, wirken sie schnell untentschieden und zu kontrastarm</a:t>
            </a:r>
          </a:p>
        </p:txBody>
      </p:sp>
      <p:pic>
        <p:nvPicPr>
          <p:cNvPr id="7" name="Inhaltsplatzhalter 6" descr="Ein Bild, das Text enthält.&#10;&#10;Automatisch generierte Beschreibung">
            <a:extLst>
              <a:ext uri="{FF2B5EF4-FFF2-40B4-BE49-F238E27FC236}">
                <a16:creationId xmlns:a16="http://schemas.microsoft.com/office/drawing/2014/main" id="{DC6867EF-05A9-41D4-9507-A3F001386E30}"/>
              </a:ext>
            </a:extLst>
          </p:cNvPr>
          <p:cNvPicPr>
            <a:picLocks noGrp="1" noChangeAspect="1"/>
          </p:cNvPicPr>
          <p:nvPr>
            <p:ph idx="1"/>
          </p:nvPr>
        </p:nvPicPr>
        <p:blipFill rotWithShape="1">
          <a:blip r:embed="rId2"/>
          <a:srcRect l="-11685" t="-15045" r="-2489" b="819"/>
          <a:stretch/>
        </p:blipFill>
        <p:spPr>
          <a:xfrm>
            <a:off x="5648762" y="1872335"/>
            <a:ext cx="6101767" cy="311333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9" name="Fußzeilenplatzhalter 8">
            <a:extLst>
              <a:ext uri="{FF2B5EF4-FFF2-40B4-BE49-F238E27FC236}">
                <a16:creationId xmlns:a16="http://schemas.microsoft.com/office/drawing/2014/main" id="{A03E1E01-2965-4435-B4BD-517A6A85638A}"/>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14</a:t>
            </a:fld>
            <a:endParaRPr lang="de-DE" dirty="0"/>
          </a:p>
        </p:txBody>
      </p:sp>
      <p:pic>
        <p:nvPicPr>
          <p:cNvPr id="17" name="Grafik 16">
            <a:extLst>
              <a:ext uri="{FF2B5EF4-FFF2-40B4-BE49-F238E27FC236}">
                <a16:creationId xmlns:a16="http://schemas.microsoft.com/office/drawing/2014/main" id="{F00EBFE9-DAAE-4CDC-B57E-EF5D1DCA692F}"/>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4044596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E13D28F0-1A6D-EC44-8F94-220666E81763}"/>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000" kern="1200">
                <a:solidFill>
                  <a:schemeClr val="tx1"/>
                </a:solidFill>
                <a:latin typeface="+mj-lt"/>
                <a:ea typeface="+mj-ea"/>
                <a:cs typeface="+mj-cs"/>
              </a:rPr>
              <a:t>Handgemacht und individuell – </a:t>
            </a:r>
            <a:br>
              <a:rPr lang="en-US" sz="3000" kern="1200">
                <a:solidFill>
                  <a:schemeClr val="tx1"/>
                </a:solidFill>
                <a:latin typeface="+mj-lt"/>
                <a:ea typeface="+mj-ea"/>
                <a:cs typeface="+mj-cs"/>
              </a:rPr>
            </a:br>
            <a:r>
              <a:rPr lang="en-US" sz="3000" kern="1200">
                <a:solidFill>
                  <a:schemeClr val="tx1"/>
                </a:solidFill>
                <a:latin typeface="+mj-lt"/>
                <a:ea typeface="+mj-ea"/>
                <a:cs typeface="+mj-cs"/>
              </a:rPr>
              <a:t>Die Schreibschriften</a:t>
            </a:r>
          </a:p>
        </p:txBody>
      </p:sp>
      <p:sp>
        <p:nvSpPr>
          <p:cNvPr id="29"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feld 13">
            <a:extLst>
              <a:ext uri="{FF2B5EF4-FFF2-40B4-BE49-F238E27FC236}">
                <a16:creationId xmlns:a16="http://schemas.microsoft.com/office/drawing/2014/main" id="{361A6808-B436-43E1-BB71-3867556CF7F9}"/>
              </a:ext>
            </a:extLst>
          </p:cNvPr>
          <p:cNvSpPr txBox="1"/>
          <p:nvPr/>
        </p:nvSpPr>
        <p:spPr>
          <a:xfrm>
            <a:off x="630936" y="2807208"/>
            <a:ext cx="3429000" cy="3410712"/>
          </a:xfrm>
          <a:prstGeom prst="rect">
            <a:avLst/>
          </a:prstGeom>
        </p:spPr>
        <p:txBody>
          <a:bodyPr vert="horz" lIns="91440" tIns="45720" rIns="91440" bIns="45720" rtlCol="0" anchor="t">
            <a:normAutofit/>
          </a:bodyPr>
          <a:lstStyle>
            <a:lvl1pPr marL="228600" indent="-228600">
              <a:lnSpc>
                <a:spcPct val="90000"/>
              </a:lnSpc>
              <a:spcBef>
                <a:spcPts val="1000"/>
              </a:spcBef>
              <a:buFont typeface="Arial" panose="020B0604020202020204" pitchFamily="34" charset="0"/>
              <a:buChar char="•"/>
              <a:defRPr sz="1600">
                <a:solidFill>
                  <a:srgbClr val="000000"/>
                </a:solidFill>
              </a:defRPr>
            </a:lvl1pPr>
            <a:lvl2pPr marL="685800" lvl="1" indent="-228600">
              <a:lnSpc>
                <a:spcPct val="90000"/>
              </a:lnSpc>
              <a:spcBef>
                <a:spcPts val="500"/>
              </a:spcBef>
              <a:buFont typeface="Arial" panose="020B0604020202020204" pitchFamily="34" charset="0"/>
              <a:buChar char="•"/>
              <a:defRPr sz="1600">
                <a:solidFill>
                  <a:srgbClr val="000000"/>
                </a:solidFill>
              </a:defRPr>
            </a:lvl2pPr>
            <a:lvl3pPr marL="1143000" indent="-228600">
              <a:lnSpc>
                <a:spcPct val="90000"/>
              </a:lnSpc>
              <a:spcBef>
                <a:spcPts val="500"/>
              </a:spcBef>
              <a:buFont typeface="Arial" panose="020B0604020202020204" pitchFamily="34" charset="0"/>
              <a:buChar char="•"/>
              <a:defRPr sz="1600"/>
            </a:lvl3pPr>
            <a:lvl4pPr marL="1600200" indent="-228600">
              <a:lnSpc>
                <a:spcPct val="90000"/>
              </a:lnSpc>
              <a:spcBef>
                <a:spcPts val="500"/>
              </a:spcBef>
              <a:buFont typeface="Arial" panose="020B0604020202020204" pitchFamily="34" charset="0"/>
              <a:buChar char="•"/>
              <a:defRPr sz="1600"/>
            </a:lvl4pPr>
            <a:lvl5pPr marL="2057400" indent="-228600">
              <a:lnSpc>
                <a:spcPct val="90000"/>
              </a:lnSpc>
              <a:spcBef>
                <a:spcPts val="500"/>
              </a:spcBef>
              <a:buFont typeface="Arial" panose="020B0604020202020204" pitchFamily="34" charset="0"/>
              <a:buChar char="•"/>
              <a:defRPr sz="16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1500">
                <a:solidFill>
                  <a:schemeClr val="tx1"/>
                </a:solidFill>
              </a:rPr>
              <a:t>Buchstaben der Schreibschrift kommen handgeschriebenen Schriften am nächsten </a:t>
            </a:r>
          </a:p>
          <a:p>
            <a:r>
              <a:rPr lang="en-US" sz="1500">
                <a:solidFill>
                  <a:schemeClr val="tx1"/>
                </a:solidFill>
              </a:rPr>
              <a:t>Beziehen sich auf unterschiedliche Schreibwerkzeuge (z.B.: Federn, Kalligrafiestifte, Pinsel, ..)</a:t>
            </a:r>
          </a:p>
          <a:p>
            <a:r>
              <a:rPr lang="en-US" sz="1500">
                <a:solidFill>
                  <a:schemeClr val="tx1"/>
                </a:solidFill>
              </a:rPr>
              <a:t>Breite Vielfalt an Schriften und Charakteren</a:t>
            </a:r>
          </a:p>
          <a:p>
            <a:r>
              <a:rPr lang="en-US" sz="1500">
                <a:solidFill>
                  <a:schemeClr val="tx1"/>
                </a:solidFill>
              </a:rPr>
              <a:t>Lange Texte nicht in Schreibschriften -&gt; verlieren Charaktere und bei Textemenge anstrengend zu lessen</a:t>
            </a:r>
          </a:p>
          <a:p>
            <a:r>
              <a:rPr lang="en-US" sz="1500">
                <a:solidFill>
                  <a:schemeClr val="tx1"/>
                </a:solidFill>
              </a:rPr>
              <a:t>Als Highlight, gern auch groß und auffällig =&gt; schönes Designelement</a:t>
            </a:r>
          </a:p>
        </p:txBody>
      </p:sp>
      <p:pic>
        <p:nvPicPr>
          <p:cNvPr id="9" name="Inhaltsplatzhalter 8" descr="Ein Bild, das Text enthält.&#10;&#10;Automatisch generierte Beschreibung">
            <a:extLst>
              <a:ext uri="{FF2B5EF4-FFF2-40B4-BE49-F238E27FC236}">
                <a16:creationId xmlns:a16="http://schemas.microsoft.com/office/drawing/2014/main" id="{F89ED82D-4005-4F39-B461-DA2EDEF3B59A}"/>
              </a:ext>
            </a:extLst>
          </p:cNvPr>
          <p:cNvPicPr>
            <a:picLocks noGrp="1" noChangeAspect="1"/>
          </p:cNvPicPr>
          <p:nvPr>
            <p:ph idx="1"/>
          </p:nvPr>
        </p:nvPicPr>
        <p:blipFill>
          <a:blip r:embed="rId2"/>
          <a:stretch>
            <a:fillRect/>
          </a:stretch>
        </p:blipFill>
        <p:spPr>
          <a:xfrm>
            <a:off x="4654296" y="1668551"/>
            <a:ext cx="6903720" cy="3520897"/>
          </a:xfrm>
          <a:prstGeom prst="rect">
            <a:avLst/>
          </a:prstGeom>
        </p:spPr>
      </p:pic>
      <p:sp>
        <p:nvSpPr>
          <p:cNvPr id="18" name="Fußzeilenplatzhalter 8">
            <a:extLst>
              <a:ext uri="{FF2B5EF4-FFF2-40B4-BE49-F238E27FC236}">
                <a16:creationId xmlns:a16="http://schemas.microsoft.com/office/drawing/2014/main" id="{B5338386-085A-493B-959A-234BF016D6F9}"/>
              </a:ext>
            </a:extLst>
          </p:cNvPr>
          <p:cNvSpPr txBox="1">
            <a:spLocks/>
          </p:cNvSpPr>
          <p:nvPr/>
        </p:nvSpPr>
        <p:spPr>
          <a:xfrm>
            <a:off x="7978513" y="6350868"/>
            <a:ext cx="4114800" cy="365125"/>
          </a:xfrm>
          <a:prstGeom prst="rect">
            <a:avLst/>
          </a:prstGeom>
        </p:spPr>
        <p:txBody>
          <a:bodyPr vert="horz" lIns="91440" tIns="45720" rIns="91440" bIns="45720" rtlCol="0" anchor="ctr"/>
          <a:lstStyle>
            <a:defPPr>
              <a:defRPr lang="de-DE"/>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3DEAE0E-7FE8-40FB-B6EC-494912D61E94}" type="slidenum">
              <a:rPr lang="de-DE" smtClean="0"/>
              <a:pPr algn="r"/>
              <a:t>15</a:t>
            </a:fld>
            <a:endParaRPr lang="de-DE" dirty="0"/>
          </a:p>
        </p:txBody>
      </p:sp>
      <p:pic>
        <p:nvPicPr>
          <p:cNvPr id="19" name="Grafik 18">
            <a:extLst>
              <a:ext uri="{FF2B5EF4-FFF2-40B4-BE49-F238E27FC236}">
                <a16:creationId xmlns:a16="http://schemas.microsoft.com/office/drawing/2014/main" id="{CF7A52E4-DFEA-4B55-B2E2-5317E410F650}"/>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1662099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E13D28F0-1A6D-EC44-8F94-220666E81763}"/>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a:solidFill>
                  <a:schemeClr val="tx1"/>
                </a:solidFill>
                <a:latin typeface="+mj-lt"/>
                <a:ea typeface="+mj-ea"/>
                <a:cs typeface="+mj-cs"/>
              </a:rPr>
              <a:t>Verspielt und ein Highlight – </a:t>
            </a:r>
            <a:br>
              <a:rPr lang="en-US" sz="3800" kern="1200">
                <a:solidFill>
                  <a:schemeClr val="tx1"/>
                </a:solidFill>
                <a:latin typeface="+mj-lt"/>
                <a:ea typeface="+mj-ea"/>
                <a:cs typeface="+mj-cs"/>
              </a:rPr>
            </a:br>
            <a:r>
              <a:rPr lang="en-US" sz="3800" kern="1200">
                <a:solidFill>
                  <a:schemeClr val="tx1"/>
                </a:solidFill>
                <a:latin typeface="+mj-lt"/>
                <a:ea typeface="+mj-ea"/>
                <a:cs typeface="+mj-cs"/>
              </a:rPr>
              <a:t>Die Zierschriften</a:t>
            </a:r>
          </a:p>
        </p:txBody>
      </p:sp>
      <p:sp>
        <p:nvSpPr>
          <p:cNvPr id="29"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feld 8">
            <a:extLst>
              <a:ext uri="{FF2B5EF4-FFF2-40B4-BE49-F238E27FC236}">
                <a16:creationId xmlns:a16="http://schemas.microsoft.com/office/drawing/2014/main" id="{CE8A6621-C1D3-4456-87B5-B095D6253180}"/>
              </a:ext>
            </a:extLst>
          </p:cNvPr>
          <p:cNvSpPr txBox="1"/>
          <p:nvPr/>
        </p:nvSpPr>
        <p:spPr>
          <a:xfrm>
            <a:off x="630936" y="2807208"/>
            <a:ext cx="3429000" cy="3410712"/>
          </a:xfrm>
          <a:prstGeom prst="rect">
            <a:avLst/>
          </a:prstGeom>
        </p:spPr>
        <p:txBody>
          <a:bodyPr vert="horz" lIns="91440" tIns="45720" rIns="91440" bIns="45720" rtlCol="0" anchor="t">
            <a:normAutofit/>
          </a:bodyPr>
          <a:lstStyle>
            <a:lvl1pPr marL="228600" indent="-228600">
              <a:lnSpc>
                <a:spcPct val="90000"/>
              </a:lnSpc>
              <a:spcBef>
                <a:spcPts val="1000"/>
              </a:spcBef>
              <a:buFont typeface="Arial" panose="020B0604020202020204" pitchFamily="34" charset="0"/>
              <a:buChar char="•"/>
              <a:defRPr sz="1600">
                <a:solidFill>
                  <a:srgbClr val="000000"/>
                </a:solidFill>
              </a:defRPr>
            </a:lvl1pPr>
            <a:lvl2pPr marL="685800" lvl="1" indent="-228600">
              <a:lnSpc>
                <a:spcPct val="90000"/>
              </a:lnSpc>
              <a:spcBef>
                <a:spcPts val="500"/>
              </a:spcBef>
              <a:buFont typeface="Arial" panose="020B0604020202020204" pitchFamily="34" charset="0"/>
              <a:buChar char="•"/>
              <a:defRPr sz="1600">
                <a:solidFill>
                  <a:srgbClr val="000000"/>
                </a:solidFill>
              </a:defRPr>
            </a:lvl2pPr>
            <a:lvl3pPr marL="1143000" indent="-228600">
              <a:lnSpc>
                <a:spcPct val="90000"/>
              </a:lnSpc>
              <a:spcBef>
                <a:spcPts val="500"/>
              </a:spcBef>
              <a:buFont typeface="Arial" panose="020B0604020202020204" pitchFamily="34" charset="0"/>
              <a:buChar char="•"/>
              <a:defRPr sz="1600"/>
            </a:lvl3pPr>
            <a:lvl4pPr marL="1600200" indent="-228600">
              <a:lnSpc>
                <a:spcPct val="90000"/>
              </a:lnSpc>
              <a:spcBef>
                <a:spcPts val="500"/>
              </a:spcBef>
              <a:buFont typeface="Arial" panose="020B0604020202020204" pitchFamily="34" charset="0"/>
              <a:buChar char="•"/>
              <a:defRPr sz="1600"/>
            </a:lvl4pPr>
            <a:lvl5pPr marL="2057400" indent="-228600">
              <a:lnSpc>
                <a:spcPct val="90000"/>
              </a:lnSpc>
              <a:spcBef>
                <a:spcPts val="500"/>
              </a:spcBef>
              <a:buFont typeface="Arial" panose="020B0604020202020204" pitchFamily="34" charset="0"/>
              <a:buChar char="•"/>
              <a:defRPr sz="16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1700">
                <a:solidFill>
                  <a:schemeClr val="tx1"/>
                </a:solidFill>
              </a:rPr>
              <a:t>Wollen gefallen, schmücken, als Higlight alle Blicke auf sich ziehen</a:t>
            </a:r>
          </a:p>
          <a:p>
            <a:r>
              <a:rPr lang="en-US" sz="1700">
                <a:solidFill>
                  <a:schemeClr val="tx1"/>
                </a:solidFill>
              </a:rPr>
              <a:t>Lesbarkeit oft schwierig</a:t>
            </a:r>
          </a:p>
          <a:p>
            <a:r>
              <a:rPr lang="en-US" sz="1700">
                <a:solidFill>
                  <a:schemeClr val="tx1"/>
                </a:solidFill>
              </a:rPr>
              <a:t>Nicht geeignet für lange Texte oder komplexe Sachverhalte zu erklären</a:t>
            </a:r>
          </a:p>
          <a:p>
            <a:r>
              <a:rPr lang="en-US" sz="1700">
                <a:solidFill>
                  <a:schemeClr val="tx1"/>
                </a:solidFill>
              </a:rPr>
              <a:t>Dekorativer Charakter, Auszeichnungsschrift, eingeschränkter Einsatz</a:t>
            </a:r>
          </a:p>
          <a:p>
            <a:r>
              <a:rPr lang="en-US" sz="1700">
                <a:solidFill>
                  <a:schemeClr val="tx1"/>
                </a:solidFill>
              </a:rPr>
              <a:t>Varianten: laut, leise, bunt, verspielt, nahezu unleserlich, fragmentarisch</a:t>
            </a:r>
          </a:p>
        </p:txBody>
      </p:sp>
      <p:pic>
        <p:nvPicPr>
          <p:cNvPr id="4" name="Inhaltsplatzhalter 3" descr="Ein Bild, das Text enthält.&#10;&#10;Automatisch generierte Beschreibung">
            <a:extLst>
              <a:ext uri="{FF2B5EF4-FFF2-40B4-BE49-F238E27FC236}">
                <a16:creationId xmlns:a16="http://schemas.microsoft.com/office/drawing/2014/main" id="{C7E811BC-E6AE-475A-B847-48015D1D91DB}"/>
              </a:ext>
            </a:extLst>
          </p:cNvPr>
          <p:cNvPicPr>
            <a:picLocks noGrp="1" noChangeAspect="1"/>
          </p:cNvPicPr>
          <p:nvPr>
            <p:ph idx="1"/>
          </p:nvPr>
        </p:nvPicPr>
        <p:blipFill>
          <a:blip r:embed="rId2"/>
          <a:stretch>
            <a:fillRect/>
          </a:stretch>
        </p:blipFill>
        <p:spPr>
          <a:xfrm>
            <a:off x="4654296" y="2298516"/>
            <a:ext cx="6903720" cy="2260968"/>
          </a:xfrm>
          <a:prstGeom prst="rect">
            <a:avLst/>
          </a:prstGeom>
        </p:spPr>
      </p:pic>
      <p:sp>
        <p:nvSpPr>
          <p:cNvPr id="13" name="Fußzeilenplatzhalter 8">
            <a:extLst>
              <a:ext uri="{FF2B5EF4-FFF2-40B4-BE49-F238E27FC236}">
                <a16:creationId xmlns:a16="http://schemas.microsoft.com/office/drawing/2014/main" id="{B4C377B3-DEB2-4368-B8DC-EFC3DEE98CE0}"/>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16</a:t>
            </a:fld>
            <a:endParaRPr lang="de-DE" dirty="0"/>
          </a:p>
        </p:txBody>
      </p:sp>
      <p:pic>
        <p:nvPicPr>
          <p:cNvPr id="14" name="Grafik 13">
            <a:extLst>
              <a:ext uri="{FF2B5EF4-FFF2-40B4-BE49-F238E27FC236}">
                <a16:creationId xmlns:a16="http://schemas.microsoft.com/office/drawing/2014/main" id="{5D7B23BE-E2F5-491F-9E9E-7629CACA7EE4}"/>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3869907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E13D28F0-1A6D-EC44-8F94-220666E81763}"/>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000" kern="1200">
                <a:solidFill>
                  <a:schemeClr val="tx1"/>
                </a:solidFill>
                <a:latin typeface="+mj-lt"/>
                <a:ea typeface="+mj-ea"/>
                <a:cs typeface="+mj-cs"/>
              </a:rPr>
              <a:t>Hart und Traditionell – Die gebrochenen Frakturschriften</a:t>
            </a:r>
          </a:p>
        </p:txBody>
      </p:sp>
      <p:sp>
        <p:nvSpPr>
          <p:cNvPr id="29"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feld 8">
            <a:extLst>
              <a:ext uri="{FF2B5EF4-FFF2-40B4-BE49-F238E27FC236}">
                <a16:creationId xmlns:a16="http://schemas.microsoft.com/office/drawing/2014/main" id="{5A39310C-1405-4DC6-9142-0F41E1C58B5F}"/>
              </a:ext>
            </a:extLst>
          </p:cNvPr>
          <p:cNvSpPr txBox="1"/>
          <p:nvPr/>
        </p:nvSpPr>
        <p:spPr>
          <a:xfrm>
            <a:off x="630936" y="2807208"/>
            <a:ext cx="3429000" cy="3410712"/>
          </a:xfrm>
          <a:prstGeom prst="rect">
            <a:avLst/>
          </a:prstGeom>
        </p:spPr>
        <p:txBody>
          <a:bodyPr vert="horz" lIns="91440" tIns="45720" rIns="91440" bIns="45720" rtlCol="0" anchor="t">
            <a:normAutofit/>
          </a:bodyPr>
          <a:lstStyle>
            <a:lvl1pPr marL="228600" indent="-228600">
              <a:lnSpc>
                <a:spcPct val="90000"/>
              </a:lnSpc>
              <a:spcBef>
                <a:spcPts val="1000"/>
              </a:spcBef>
              <a:buFont typeface="Arial" panose="020B0604020202020204" pitchFamily="34" charset="0"/>
              <a:buChar char="•"/>
              <a:defRPr sz="1600">
                <a:solidFill>
                  <a:srgbClr val="000000"/>
                </a:solidFill>
              </a:defRPr>
            </a:lvl1pPr>
            <a:lvl2pPr marL="685800" lvl="1" indent="-228600">
              <a:lnSpc>
                <a:spcPct val="90000"/>
              </a:lnSpc>
              <a:spcBef>
                <a:spcPts val="500"/>
              </a:spcBef>
              <a:buFont typeface="Arial" panose="020B0604020202020204" pitchFamily="34" charset="0"/>
              <a:buChar char="•"/>
              <a:defRPr sz="1600">
                <a:solidFill>
                  <a:srgbClr val="000000"/>
                </a:solidFill>
              </a:defRPr>
            </a:lvl2pPr>
            <a:lvl3pPr marL="1143000" indent="-228600">
              <a:lnSpc>
                <a:spcPct val="90000"/>
              </a:lnSpc>
              <a:spcBef>
                <a:spcPts val="500"/>
              </a:spcBef>
              <a:buFont typeface="Arial" panose="020B0604020202020204" pitchFamily="34" charset="0"/>
              <a:buChar char="•"/>
              <a:defRPr sz="1600"/>
            </a:lvl3pPr>
            <a:lvl4pPr marL="1600200" indent="-228600">
              <a:lnSpc>
                <a:spcPct val="90000"/>
              </a:lnSpc>
              <a:spcBef>
                <a:spcPts val="500"/>
              </a:spcBef>
              <a:buFont typeface="Arial" panose="020B0604020202020204" pitchFamily="34" charset="0"/>
              <a:buChar char="•"/>
              <a:defRPr sz="1600"/>
            </a:lvl4pPr>
            <a:lvl5pPr marL="2057400" indent="-228600">
              <a:lnSpc>
                <a:spcPct val="90000"/>
              </a:lnSpc>
              <a:spcBef>
                <a:spcPts val="500"/>
              </a:spcBef>
              <a:buFont typeface="Arial" panose="020B0604020202020204" pitchFamily="34" charset="0"/>
              <a:buChar char="•"/>
              <a:defRPr sz="16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2000">
                <a:solidFill>
                  <a:schemeClr val="tx1"/>
                </a:solidFill>
              </a:rPr>
              <a:t>Harter und gebrochener Aufbau</a:t>
            </a:r>
          </a:p>
          <a:p>
            <a:r>
              <a:rPr lang="en-US" sz="2000">
                <a:solidFill>
                  <a:schemeClr val="tx1"/>
                </a:solidFill>
              </a:rPr>
              <a:t>Einzelne Buchstabenteile und Zeichen sehen hart und kantig aneinandergesetzt aus</a:t>
            </a:r>
          </a:p>
          <a:p>
            <a:r>
              <a:rPr lang="en-US" sz="2000">
                <a:solidFill>
                  <a:schemeClr val="tx1"/>
                </a:solidFill>
              </a:rPr>
              <a:t>Wirken traditionell, altdeutsch, manchmal martialisch</a:t>
            </a:r>
          </a:p>
          <a:p>
            <a:r>
              <a:rPr lang="en-US" sz="2000">
                <a:solidFill>
                  <a:schemeClr val="tx1"/>
                </a:solidFill>
              </a:rPr>
              <a:t>Nur gezielt einsetzen wenn zum Thema passt</a:t>
            </a:r>
          </a:p>
        </p:txBody>
      </p:sp>
      <p:pic>
        <p:nvPicPr>
          <p:cNvPr id="5" name="Inhaltsplatzhalter 4" descr="Ein Bild, das Text enthält.&#10;&#10;Automatisch generierte Beschreibung">
            <a:extLst>
              <a:ext uri="{FF2B5EF4-FFF2-40B4-BE49-F238E27FC236}">
                <a16:creationId xmlns:a16="http://schemas.microsoft.com/office/drawing/2014/main" id="{C535E186-6B4B-4EFE-B03C-DAC3160F6447}"/>
              </a:ext>
            </a:extLst>
          </p:cNvPr>
          <p:cNvPicPr>
            <a:picLocks noGrp="1" noChangeAspect="1"/>
          </p:cNvPicPr>
          <p:nvPr>
            <p:ph idx="1"/>
          </p:nvPr>
        </p:nvPicPr>
        <p:blipFill>
          <a:blip r:embed="rId2"/>
          <a:stretch>
            <a:fillRect/>
          </a:stretch>
        </p:blipFill>
        <p:spPr>
          <a:xfrm>
            <a:off x="4654296" y="1961959"/>
            <a:ext cx="6903720" cy="2934081"/>
          </a:xfrm>
          <a:prstGeom prst="rect">
            <a:avLst/>
          </a:prstGeom>
        </p:spPr>
      </p:pic>
      <p:sp>
        <p:nvSpPr>
          <p:cNvPr id="15" name="Fußzeilenplatzhalter 8">
            <a:extLst>
              <a:ext uri="{FF2B5EF4-FFF2-40B4-BE49-F238E27FC236}">
                <a16:creationId xmlns:a16="http://schemas.microsoft.com/office/drawing/2014/main" id="{2FB3CB20-7058-401A-B2AC-F4763893F95A}"/>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17</a:t>
            </a:fld>
            <a:endParaRPr lang="de-DE" dirty="0"/>
          </a:p>
        </p:txBody>
      </p:sp>
      <p:pic>
        <p:nvPicPr>
          <p:cNvPr id="16" name="Grafik 15">
            <a:extLst>
              <a:ext uri="{FF2B5EF4-FFF2-40B4-BE49-F238E27FC236}">
                <a16:creationId xmlns:a16="http://schemas.microsoft.com/office/drawing/2014/main" id="{082BCCBD-30D0-4143-9E34-32BC22C155AA}"/>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11693717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26">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28">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5441327E-0A62-9D4E-9F5E-5A96E680B3A4}"/>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05: Merke</a:t>
            </a:r>
          </a:p>
        </p:txBody>
      </p:sp>
      <p:sp>
        <p:nvSpPr>
          <p:cNvPr id="3" name="Inhaltsplatzhalter 2">
            <a:extLst>
              <a:ext uri="{FF2B5EF4-FFF2-40B4-BE49-F238E27FC236}">
                <a16:creationId xmlns:a16="http://schemas.microsoft.com/office/drawing/2014/main" id="{76B7E27F-D30F-8E4A-88EA-DD8E5CDC2128}"/>
              </a:ext>
            </a:extLst>
          </p:cNvPr>
          <p:cNvSpPr>
            <a:spLocks noGrp="1"/>
          </p:cNvSpPr>
          <p:nvPr>
            <p:ph idx="1"/>
          </p:nvPr>
        </p:nvSpPr>
        <p:spPr>
          <a:xfrm>
            <a:off x="6095999" y="882315"/>
            <a:ext cx="5254754" cy="5294647"/>
          </a:xfrm>
        </p:spPr>
        <p:txBody>
          <a:bodyPr vert="horz" lIns="91440" tIns="45720" rIns="91440" bIns="45720" rtlCol="0" anchor="ctr">
            <a:normAutofit/>
          </a:bodyPr>
          <a:lstStyle/>
          <a:p>
            <a:pPr marL="0" indent="0">
              <a:buNone/>
            </a:pPr>
            <a:r>
              <a:rPr lang="de-DE" sz="2200" dirty="0"/>
              <a:t>Alle Schriften sehen gleich aus? Du wirst die Unterschiede erkennen, wenn du dir ein wenig Zeit nimmst und bewusst hinschaust. Taste dich von den einfachen und ganz eindeutigen Charakterschriften zu den Schriften vor, die ihre Merkmale viel feiner und subtiler zeigen. Übung macht den Meister. Nur ignoriere den Charakter einer Schrift nie, denn der wirkt immer, egal, ob du das willst oder nicht.</a:t>
            </a:r>
          </a:p>
        </p:txBody>
      </p:sp>
      <p:sp>
        <p:nvSpPr>
          <p:cNvPr id="11" name="Fußzeilenplatzhalter 8">
            <a:extLst>
              <a:ext uri="{FF2B5EF4-FFF2-40B4-BE49-F238E27FC236}">
                <a16:creationId xmlns:a16="http://schemas.microsoft.com/office/drawing/2014/main" id="{0DF9752A-6203-4A6E-BAF4-69429085D2FF}"/>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18</a:t>
            </a:fld>
            <a:endParaRPr lang="de-DE" dirty="0"/>
          </a:p>
        </p:txBody>
      </p:sp>
      <p:pic>
        <p:nvPicPr>
          <p:cNvPr id="12" name="Grafik 11">
            <a:extLst>
              <a:ext uri="{FF2B5EF4-FFF2-40B4-BE49-F238E27FC236}">
                <a16:creationId xmlns:a16="http://schemas.microsoft.com/office/drawing/2014/main" id="{938ADA27-10B3-4A6B-B73F-F4A9B28B8E38}"/>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5803591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el 1">
            <a:extLst>
              <a:ext uri="{FF2B5EF4-FFF2-40B4-BE49-F238E27FC236}">
                <a16:creationId xmlns:a16="http://schemas.microsoft.com/office/drawing/2014/main" id="{2DCBC21A-82EF-BC4C-8F70-1145ACE2F994}"/>
              </a:ext>
            </a:extLst>
          </p:cNvPr>
          <p:cNvSpPr>
            <a:spLocks noGrp="1"/>
          </p:cNvSpPr>
          <p:nvPr>
            <p:ph type="title"/>
          </p:nvPr>
        </p:nvSpPr>
        <p:spPr>
          <a:xfrm>
            <a:off x="838200" y="713312"/>
            <a:ext cx="4038600" cy="5431376"/>
          </a:xfrm>
        </p:spPr>
        <p:txBody>
          <a:bodyPr>
            <a:normAutofit/>
          </a:bodyPr>
          <a:lstStyle/>
          <a:p>
            <a:r>
              <a:rPr lang="de-DE" dirty="0"/>
              <a:t>Dreizehn typische Gestaltungsfehler</a:t>
            </a:r>
            <a:br>
              <a:rPr lang="de-DE" dirty="0"/>
            </a:br>
            <a:r>
              <a:rPr lang="de-DE" dirty="0"/>
              <a:t>06: Du verwendest zu viele Schriften in einem Design</a:t>
            </a:r>
          </a:p>
        </p:txBody>
      </p:sp>
      <p:sp>
        <p:nvSpPr>
          <p:cNvPr id="31" name="Inhaltsplatzhalter 2">
            <a:extLst>
              <a:ext uri="{FF2B5EF4-FFF2-40B4-BE49-F238E27FC236}">
                <a16:creationId xmlns:a16="http://schemas.microsoft.com/office/drawing/2014/main" id="{81039ABD-BFE3-E342-A1C9-9B7F8989C7A5}"/>
              </a:ext>
            </a:extLst>
          </p:cNvPr>
          <p:cNvSpPr>
            <a:spLocks noGrp="1"/>
          </p:cNvSpPr>
          <p:nvPr>
            <p:ph idx="1"/>
          </p:nvPr>
        </p:nvSpPr>
        <p:spPr>
          <a:xfrm>
            <a:off x="6095999" y="713313"/>
            <a:ext cx="5257801" cy="5431376"/>
          </a:xfrm>
        </p:spPr>
        <p:txBody>
          <a:bodyPr vert="horz" lIns="91440" tIns="45720" rIns="91440" bIns="45720" rtlCol="0" anchor="ctr">
            <a:normAutofit/>
          </a:bodyPr>
          <a:lstStyle/>
          <a:p>
            <a:r>
              <a:rPr lang="de-DE" sz="1700" dirty="0"/>
              <a:t>Schriftbild wirkt unübersichtlich, aufdringlich und im schlechtesten Fall sogar unleserlich</a:t>
            </a:r>
          </a:p>
          <a:p>
            <a:r>
              <a:rPr lang="de-DE" sz="1700" dirty="0"/>
              <a:t>Nie mehr als zwei bis drei Schriften pro Design</a:t>
            </a:r>
          </a:p>
          <a:p>
            <a:r>
              <a:rPr lang="de-DE" sz="1700" dirty="0"/>
              <a:t>Eine Schrift hat immer auch einen Schriftschnitt</a:t>
            </a:r>
          </a:p>
          <a:p>
            <a:r>
              <a:rPr lang="de-DE" sz="1700" dirty="0"/>
              <a:t>Zweite oder dritte Schrift hat meist eine besondere Funktion (z.B.: Überschriften, Zitate, wichtige Textteile) um Aufmerksamkeit zu geben =&gt; Sonderschrift (besonderer Charakter, um zu transportierende Botschaft durch Erscheinungsbild zu unterstützen)</a:t>
            </a:r>
          </a:p>
          <a:p>
            <a:r>
              <a:rPr lang="de-DE" sz="1700" dirty="0"/>
              <a:t>Auf Kontrast und klare Unterscheidbarkeit der Schriften achten (z.B.: Kombination aus serifenlose und Serifenschriften; Abhängig vom Look)</a:t>
            </a:r>
          </a:p>
          <a:p>
            <a:pPr lvl="1"/>
            <a:r>
              <a:rPr lang="de-DE" sz="1700" dirty="0"/>
              <a:t>Sollten nicht zu viele Gemeinsamkeiten haben wie z.B. zwei Serifenschriften kombinieren</a:t>
            </a:r>
          </a:p>
          <a:p>
            <a:pPr lvl="1"/>
            <a:r>
              <a:rPr lang="de-DE" sz="1700" dirty="0"/>
              <a:t>Besser zwei Schriften aus unterschiedlichen Gruppen kombinieren</a:t>
            </a:r>
          </a:p>
        </p:txBody>
      </p:sp>
      <p:sp>
        <p:nvSpPr>
          <p:cNvPr id="20" name="Fußzeilenplatzhalter 8">
            <a:extLst>
              <a:ext uri="{FF2B5EF4-FFF2-40B4-BE49-F238E27FC236}">
                <a16:creationId xmlns:a16="http://schemas.microsoft.com/office/drawing/2014/main" id="{CABCBE90-F035-490B-8160-9D7BB4EBFE64}"/>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19</a:t>
            </a:fld>
            <a:endParaRPr lang="de-DE" dirty="0"/>
          </a:p>
        </p:txBody>
      </p:sp>
      <p:pic>
        <p:nvPicPr>
          <p:cNvPr id="22" name="Grafik 21">
            <a:extLst>
              <a:ext uri="{FF2B5EF4-FFF2-40B4-BE49-F238E27FC236}">
                <a16:creationId xmlns:a16="http://schemas.microsoft.com/office/drawing/2014/main" id="{E0E3AAF4-3A96-4EE5-8C6C-0774EDDBA18E}"/>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751689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E2908EA1-3C40-6544-B9B4-3E0542E31AC9}"/>
              </a:ext>
            </a:extLst>
          </p:cNvPr>
          <p:cNvSpPr>
            <a:spLocks noGrp="1"/>
          </p:cNvSpPr>
          <p:nvPr>
            <p:ph type="title"/>
          </p:nvPr>
        </p:nvSpPr>
        <p:spPr>
          <a:xfrm>
            <a:off x="1137036" y="548640"/>
            <a:ext cx="9543405" cy="1188720"/>
          </a:xfrm>
        </p:spPr>
        <p:txBody>
          <a:bodyPr>
            <a:normAutofit/>
          </a:bodyPr>
          <a:lstStyle/>
          <a:p>
            <a:r>
              <a:rPr lang="de-DE">
                <a:solidFill>
                  <a:schemeClr val="tx1">
                    <a:lumMod val="85000"/>
                    <a:lumOff val="15000"/>
                  </a:schemeClr>
                </a:solidFill>
              </a:rPr>
              <a:t>Gutes Design ist (k)eine Geschmackssache</a:t>
            </a:r>
          </a:p>
        </p:txBody>
      </p:sp>
      <p:sp>
        <p:nvSpPr>
          <p:cNvPr id="3" name="Inhaltsplatzhalter 2">
            <a:extLst>
              <a:ext uri="{FF2B5EF4-FFF2-40B4-BE49-F238E27FC236}">
                <a16:creationId xmlns:a16="http://schemas.microsoft.com/office/drawing/2014/main" id="{4165A903-2C20-8B41-BD2D-04D3B22ABFA5}"/>
              </a:ext>
            </a:extLst>
          </p:cNvPr>
          <p:cNvSpPr>
            <a:spLocks noGrp="1"/>
          </p:cNvSpPr>
          <p:nvPr>
            <p:ph idx="1"/>
          </p:nvPr>
        </p:nvSpPr>
        <p:spPr>
          <a:xfrm>
            <a:off x="1957987" y="2431765"/>
            <a:ext cx="8276026" cy="3320031"/>
          </a:xfrm>
        </p:spPr>
        <p:txBody>
          <a:bodyPr vert="horz" lIns="91440" tIns="45720" rIns="91440" bIns="45720" rtlCol="0" anchor="ctr">
            <a:normAutofit/>
          </a:bodyPr>
          <a:lstStyle/>
          <a:p>
            <a:r>
              <a:rPr lang="de-DE" sz="1700">
                <a:solidFill>
                  <a:schemeClr val="tx1">
                    <a:lumMod val="85000"/>
                    <a:lumOff val="15000"/>
                  </a:schemeClr>
                </a:solidFill>
              </a:rPr>
              <a:t>Was persönlich gefällt, ist und bleibt Geschmackssache</a:t>
            </a:r>
          </a:p>
          <a:p>
            <a:r>
              <a:rPr lang="de-DE" sz="1700">
                <a:solidFill>
                  <a:schemeClr val="tx1">
                    <a:lumMod val="85000"/>
                    <a:lumOff val="15000"/>
                  </a:schemeClr>
                </a:solidFill>
              </a:rPr>
              <a:t>Als Gestalter wichtig, Vor- und Nachteile der unterschiedlichen Designstile zu kennen</a:t>
            </a:r>
          </a:p>
          <a:p>
            <a:r>
              <a:rPr lang="de-DE" sz="1700">
                <a:solidFill>
                  <a:schemeClr val="tx1">
                    <a:lumMod val="85000"/>
                    <a:lumOff val="15000"/>
                  </a:schemeClr>
                </a:solidFill>
              </a:rPr>
              <a:t>Ob Design handwerklich gut gemacht ist, entscheidet sich nicht nur an der Optik</a:t>
            </a:r>
          </a:p>
          <a:p>
            <a:pPr lvl="1"/>
            <a:r>
              <a:rPr lang="de-DE" sz="1700">
                <a:solidFill>
                  <a:schemeClr val="tx1">
                    <a:lumMod val="85000"/>
                    <a:lumOff val="15000"/>
                  </a:schemeClr>
                </a:solidFill>
              </a:rPr>
              <a:t>Gute Lesbarkeit</a:t>
            </a:r>
          </a:p>
          <a:p>
            <a:pPr lvl="1"/>
            <a:r>
              <a:rPr lang="de-DE" sz="1700">
                <a:solidFill>
                  <a:schemeClr val="tx1">
                    <a:lumMod val="85000"/>
                    <a:lumOff val="15000"/>
                  </a:schemeClr>
                </a:solidFill>
              </a:rPr>
              <a:t>gezielte Blickführung</a:t>
            </a:r>
          </a:p>
          <a:p>
            <a:pPr lvl="1"/>
            <a:r>
              <a:rPr lang="de-DE" sz="1700">
                <a:solidFill>
                  <a:schemeClr val="tx1">
                    <a:lumMod val="85000"/>
                    <a:lumOff val="15000"/>
                  </a:schemeClr>
                </a:solidFill>
              </a:rPr>
              <a:t>Bedachte Komposition</a:t>
            </a:r>
          </a:p>
          <a:p>
            <a:pPr lvl="1"/>
            <a:r>
              <a:rPr lang="de-DE" sz="1700">
                <a:solidFill>
                  <a:schemeClr val="tx1">
                    <a:lumMod val="85000"/>
                    <a:lumOff val="15000"/>
                  </a:schemeClr>
                </a:solidFill>
              </a:rPr>
              <a:t>Konsequente Struktur</a:t>
            </a:r>
          </a:p>
          <a:p>
            <a:r>
              <a:rPr lang="de-DE" sz="1700">
                <a:solidFill>
                  <a:schemeClr val="tx1">
                    <a:lumMod val="85000"/>
                    <a:lumOff val="15000"/>
                  </a:schemeClr>
                </a:solidFill>
              </a:rPr>
              <a:t>Gutes Design folgt immer der Funktion, nie nur der Schönheit</a:t>
            </a:r>
          </a:p>
          <a:p>
            <a:r>
              <a:rPr lang="de-DE" sz="1700">
                <a:solidFill>
                  <a:schemeClr val="tx1">
                    <a:lumMod val="85000"/>
                    <a:lumOff val="15000"/>
                  </a:schemeClr>
                </a:solidFill>
              </a:rPr>
              <a:t>Gutes Design folgt Regeln und Richtlinien</a:t>
            </a:r>
          </a:p>
        </p:txBody>
      </p:sp>
      <p:sp>
        <p:nvSpPr>
          <p:cNvPr id="21" name="Freeform: Shape 20">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ußzeilenplatzhalter 8">
            <a:extLst>
              <a:ext uri="{FF2B5EF4-FFF2-40B4-BE49-F238E27FC236}">
                <a16:creationId xmlns:a16="http://schemas.microsoft.com/office/drawing/2014/main" id="{E46A36B5-8EF6-48C2-B491-EEE56F7AAED5}"/>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2</a:t>
            </a:fld>
            <a:endParaRPr lang="de-DE" dirty="0"/>
          </a:p>
        </p:txBody>
      </p:sp>
      <p:pic>
        <p:nvPicPr>
          <p:cNvPr id="14" name="Grafik 13">
            <a:extLst>
              <a:ext uri="{FF2B5EF4-FFF2-40B4-BE49-F238E27FC236}">
                <a16:creationId xmlns:a16="http://schemas.microsoft.com/office/drawing/2014/main" id="{2918E7F0-5F00-492F-945C-E8A385370A47}"/>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27418725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5" name="Rectangle 6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E13D28F0-1A6D-EC44-8F94-220666E81763}"/>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4600" kern="1200">
                <a:solidFill>
                  <a:schemeClr val="tx1"/>
                </a:solidFill>
                <a:latin typeface="+mj-lt"/>
                <a:ea typeface="+mj-ea"/>
                <a:cs typeface="+mj-cs"/>
              </a:rPr>
              <a:t>Der Schriftschnitt</a:t>
            </a:r>
          </a:p>
        </p:txBody>
      </p:sp>
      <p:sp>
        <p:nvSpPr>
          <p:cNvPr id="6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feld 8">
            <a:extLst>
              <a:ext uri="{FF2B5EF4-FFF2-40B4-BE49-F238E27FC236}">
                <a16:creationId xmlns:a16="http://schemas.microsoft.com/office/drawing/2014/main" id="{5A39310C-1405-4DC6-9142-0F41E1C58B5F}"/>
              </a:ext>
            </a:extLst>
          </p:cNvPr>
          <p:cNvSpPr txBox="1"/>
          <p:nvPr/>
        </p:nvSpPr>
        <p:spPr>
          <a:xfrm>
            <a:off x="630936" y="2807208"/>
            <a:ext cx="3429000" cy="3410712"/>
          </a:xfrm>
          <a:prstGeom prst="rect">
            <a:avLst/>
          </a:prstGeom>
        </p:spPr>
        <p:txBody>
          <a:bodyPr vert="horz" lIns="91440" tIns="45720" rIns="91440" bIns="45720" rtlCol="0" anchor="t">
            <a:normAutofit/>
          </a:bodyPr>
          <a:lstStyle>
            <a:lvl1pPr marL="228600" indent="-228600">
              <a:lnSpc>
                <a:spcPct val="90000"/>
              </a:lnSpc>
              <a:spcBef>
                <a:spcPts val="1000"/>
              </a:spcBef>
              <a:buFont typeface="Arial" panose="020B0604020202020204" pitchFamily="34" charset="0"/>
              <a:buChar char="•"/>
              <a:defRPr sz="1600">
                <a:solidFill>
                  <a:srgbClr val="000000"/>
                </a:solidFill>
              </a:defRPr>
            </a:lvl1pPr>
            <a:lvl2pPr marL="685800" lvl="1" indent="-228600">
              <a:lnSpc>
                <a:spcPct val="90000"/>
              </a:lnSpc>
              <a:spcBef>
                <a:spcPts val="500"/>
              </a:spcBef>
              <a:buFont typeface="Arial" panose="020B0604020202020204" pitchFamily="34" charset="0"/>
              <a:buChar char="•"/>
              <a:defRPr sz="1600">
                <a:solidFill>
                  <a:srgbClr val="000000"/>
                </a:solidFill>
              </a:defRPr>
            </a:lvl2pPr>
            <a:lvl3pPr marL="1143000" indent="-228600">
              <a:lnSpc>
                <a:spcPct val="90000"/>
              </a:lnSpc>
              <a:spcBef>
                <a:spcPts val="500"/>
              </a:spcBef>
              <a:buFont typeface="Arial" panose="020B0604020202020204" pitchFamily="34" charset="0"/>
              <a:buChar char="•"/>
              <a:defRPr sz="1600"/>
            </a:lvl3pPr>
            <a:lvl4pPr marL="1600200" indent="-228600">
              <a:lnSpc>
                <a:spcPct val="90000"/>
              </a:lnSpc>
              <a:spcBef>
                <a:spcPts val="500"/>
              </a:spcBef>
              <a:buFont typeface="Arial" panose="020B0604020202020204" pitchFamily="34" charset="0"/>
              <a:buChar char="•"/>
              <a:defRPr sz="1600"/>
            </a:lvl4pPr>
            <a:lvl5pPr marL="2057400" indent="-228600">
              <a:lnSpc>
                <a:spcPct val="90000"/>
              </a:lnSpc>
              <a:spcBef>
                <a:spcPts val="500"/>
              </a:spcBef>
              <a:buFont typeface="Arial" panose="020B0604020202020204" pitchFamily="34" charset="0"/>
              <a:buChar char="•"/>
              <a:defRPr sz="16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1500">
                <a:solidFill>
                  <a:schemeClr val="tx1"/>
                </a:solidFill>
              </a:rPr>
              <a:t>Schriftschnitt ist eine Variation einer Schriftart</a:t>
            </a:r>
          </a:p>
          <a:p>
            <a:r>
              <a:rPr lang="en-US" sz="1500">
                <a:solidFill>
                  <a:schemeClr val="tx1"/>
                </a:solidFill>
              </a:rPr>
              <a:t>Bekannteste Schriftschnitte:</a:t>
            </a:r>
          </a:p>
          <a:p>
            <a:pPr lvl="1"/>
            <a:r>
              <a:rPr lang="en-US" sz="1500">
                <a:solidFill>
                  <a:schemeClr val="tx1"/>
                </a:solidFill>
              </a:rPr>
              <a:t>Standardschnitte: Regular oder Roman</a:t>
            </a:r>
          </a:p>
          <a:p>
            <a:pPr lvl="1"/>
            <a:r>
              <a:rPr lang="en-US" sz="1500">
                <a:solidFill>
                  <a:schemeClr val="tx1"/>
                </a:solidFill>
              </a:rPr>
              <a:t>Fette Schnitte: Bold oder Extrabold</a:t>
            </a:r>
          </a:p>
          <a:p>
            <a:pPr lvl="1"/>
            <a:r>
              <a:rPr lang="en-US" sz="1500">
                <a:solidFill>
                  <a:schemeClr val="tx1"/>
                </a:solidFill>
              </a:rPr>
              <a:t>Kursivschnitte: Italic oder Oblique</a:t>
            </a:r>
          </a:p>
          <a:p>
            <a:pPr lvl="1"/>
            <a:r>
              <a:rPr lang="en-US" sz="1500">
                <a:solidFill>
                  <a:schemeClr val="tx1"/>
                </a:solidFill>
              </a:rPr>
              <a:t>Magere Schnitte: Light oder Thin</a:t>
            </a:r>
          </a:p>
          <a:p>
            <a:pPr lvl="1"/>
            <a:r>
              <a:rPr lang="en-US" sz="1500">
                <a:solidFill>
                  <a:schemeClr val="tx1"/>
                </a:solidFill>
              </a:rPr>
              <a:t>Schmale Schnitte: Condensed oder Compressed</a:t>
            </a:r>
          </a:p>
          <a:p>
            <a:pPr lvl="1"/>
            <a:r>
              <a:rPr lang="en-US" sz="1500">
                <a:solidFill>
                  <a:schemeClr val="tx1"/>
                </a:solidFill>
              </a:rPr>
              <a:t>Weitere Schnitte: Extended</a:t>
            </a:r>
          </a:p>
        </p:txBody>
      </p:sp>
      <p:pic>
        <p:nvPicPr>
          <p:cNvPr id="7" name="Inhaltsplatzhalter 6" descr="Ein Bild, das Text enthält.&#10;&#10;Automatisch generierte Beschreibung">
            <a:extLst>
              <a:ext uri="{FF2B5EF4-FFF2-40B4-BE49-F238E27FC236}">
                <a16:creationId xmlns:a16="http://schemas.microsoft.com/office/drawing/2014/main" id="{74DE4705-41CE-4960-884D-A66FE0643748}"/>
              </a:ext>
            </a:extLst>
          </p:cNvPr>
          <p:cNvPicPr preferRelativeResize="0">
            <a:picLocks noGrp="1"/>
          </p:cNvPicPr>
          <p:nvPr>
            <p:ph idx="1"/>
          </p:nvPr>
        </p:nvPicPr>
        <p:blipFill rotWithShape="1">
          <a:blip r:embed="rId2"/>
          <a:stretch/>
        </p:blipFill>
        <p:spPr>
          <a:xfrm>
            <a:off x="4654296" y="650253"/>
            <a:ext cx="6903720" cy="5557494"/>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sp>
        <p:nvSpPr>
          <p:cNvPr id="43" name="Fußzeilenplatzhalter 8">
            <a:extLst>
              <a:ext uri="{FF2B5EF4-FFF2-40B4-BE49-F238E27FC236}">
                <a16:creationId xmlns:a16="http://schemas.microsoft.com/office/drawing/2014/main" id="{44EABE7C-CBAE-4F0E-B2F9-4A3D391B6C6C}"/>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20</a:t>
            </a:fld>
            <a:endParaRPr lang="de-DE" dirty="0"/>
          </a:p>
        </p:txBody>
      </p:sp>
      <p:pic>
        <p:nvPicPr>
          <p:cNvPr id="44" name="Grafik 43">
            <a:extLst>
              <a:ext uri="{FF2B5EF4-FFF2-40B4-BE49-F238E27FC236}">
                <a16:creationId xmlns:a16="http://schemas.microsoft.com/office/drawing/2014/main" id="{6F98DB30-FDD1-48CD-8C22-2D519C05B86C}"/>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660249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5441327E-0A62-9D4E-9F5E-5A96E680B3A4}"/>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06: Merke</a:t>
            </a:r>
          </a:p>
        </p:txBody>
      </p:sp>
      <p:sp>
        <p:nvSpPr>
          <p:cNvPr id="3" name="Inhaltsplatzhalter 2">
            <a:extLst>
              <a:ext uri="{FF2B5EF4-FFF2-40B4-BE49-F238E27FC236}">
                <a16:creationId xmlns:a16="http://schemas.microsoft.com/office/drawing/2014/main" id="{76B7E27F-D30F-8E4A-88EA-DD8E5CDC2128}"/>
              </a:ext>
            </a:extLst>
          </p:cNvPr>
          <p:cNvSpPr>
            <a:spLocks noGrp="1"/>
          </p:cNvSpPr>
          <p:nvPr>
            <p:ph idx="1"/>
          </p:nvPr>
        </p:nvSpPr>
        <p:spPr>
          <a:xfrm>
            <a:off x="6095999" y="882315"/>
            <a:ext cx="5254754" cy="5294647"/>
          </a:xfrm>
        </p:spPr>
        <p:txBody>
          <a:bodyPr vert="horz" lIns="91440" tIns="45720" rIns="91440" bIns="45720" rtlCol="0" anchor="ctr">
            <a:normAutofit/>
          </a:bodyPr>
          <a:lstStyle/>
          <a:p>
            <a:pPr marL="0" indent="0">
              <a:buNone/>
            </a:pPr>
            <a:r>
              <a:rPr lang="de-DE" sz="2200" dirty="0"/>
              <a:t>Wähle zunächst eine Standardschrift für dein Design aus, die über eine große Auswahl an Schriftschnitten verfügt. Daraus ergeben sich viele Gestaltungsmöglichkeiten, ohne das du ein unruhiges oder unprofessionelles Gesamtbild riskierst. Erst im zweiten Schritt suchst du gezielt eine weitere Schrift, die du dann als Highlight für entscheidende Textpassagen einsetzen kannst. Mehr als zwei bis drei Schriften sollten es nicht sein</a:t>
            </a:r>
          </a:p>
        </p:txBody>
      </p:sp>
      <p:sp>
        <p:nvSpPr>
          <p:cNvPr id="9" name="Fußzeilenplatzhalter 8">
            <a:extLst>
              <a:ext uri="{FF2B5EF4-FFF2-40B4-BE49-F238E27FC236}">
                <a16:creationId xmlns:a16="http://schemas.microsoft.com/office/drawing/2014/main" id="{E5BF8446-AACB-4131-8EB1-ACA9E368FB11}"/>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21</a:t>
            </a:fld>
            <a:endParaRPr lang="de-DE" dirty="0"/>
          </a:p>
        </p:txBody>
      </p:sp>
      <p:pic>
        <p:nvPicPr>
          <p:cNvPr id="10" name="Grafik 9">
            <a:extLst>
              <a:ext uri="{FF2B5EF4-FFF2-40B4-BE49-F238E27FC236}">
                <a16:creationId xmlns:a16="http://schemas.microsoft.com/office/drawing/2014/main" id="{BDA267B7-3B80-48C5-9586-B60F2EFA0259}"/>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17154511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10EB215C-7839-4CEA-AA02-B8F7755F9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91011C6D-05BE-4D99-8C11-A0E478B12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0915134" cy="2251389"/>
          </a:xfrm>
          <a:custGeom>
            <a:avLst/>
            <a:gdLst>
              <a:gd name="connsiteX0" fmla="*/ 0 w 10915134"/>
              <a:gd name="connsiteY0" fmla="*/ 0 h 2251389"/>
              <a:gd name="connsiteX1" fmla="*/ 10915134 w 10915134"/>
              <a:gd name="connsiteY1" fmla="*/ 0 h 2251389"/>
              <a:gd name="connsiteX2" fmla="*/ 10882980 w 10915134"/>
              <a:gd name="connsiteY2" fmla="*/ 49990 h 2251389"/>
              <a:gd name="connsiteX3" fmla="*/ 10834795 w 10915134"/>
              <a:gd name="connsiteY3" fmla="*/ 110024 h 2251389"/>
              <a:gd name="connsiteX4" fmla="*/ 10738392 w 10915134"/>
              <a:gd name="connsiteY4" fmla="*/ 165813 h 2251389"/>
              <a:gd name="connsiteX5" fmla="*/ 10633692 w 10915134"/>
              <a:gd name="connsiteY5" fmla="*/ 209264 h 2251389"/>
              <a:gd name="connsiteX6" fmla="*/ 10586800 w 10915134"/>
              <a:gd name="connsiteY6" fmla="*/ 239716 h 2251389"/>
              <a:gd name="connsiteX7" fmla="*/ 10501658 w 10915134"/>
              <a:gd name="connsiteY7" fmla="*/ 307174 h 2251389"/>
              <a:gd name="connsiteX8" fmla="*/ 10404067 w 10915134"/>
              <a:gd name="connsiteY8" fmla="*/ 412395 h 2251389"/>
              <a:gd name="connsiteX9" fmla="*/ 10380953 w 10915134"/>
              <a:gd name="connsiteY9" fmla="*/ 472334 h 2251389"/>
              <a:gd name="connsiteX10" fmla="*/ 10341416 w 10915134"/>
              <a:gd name="connsiteY10" fmla="*/ 504774 h 2251389"/>
              <a:gd name="connsiteX11" fmla="*/ 10326329 w 10915134"/>
              <a:gd name="connsiteY11" fmla="*/ 523459 h 2251389"/>
              <a:gd name="connsiteX12" fmla="*/ 10298289 w 10915134"/>
              <a:gd name="connsiteY12" fmla="*/ 532173 h 2251389"/>
              <a:gd name="connsiteX13" fmla="*/ 10243127 w 10915134"/>
              <a:gd name="connsiteY13" fmla="*/ 540715 h 2251389"/>
              <a:gd name="connsiteX14" fmla="*/ 10141243 w 10915134"/>
              <a:gd name="connsiteY14" fmla="*/ 592343 h 2251389"/>
              <a:gd name="connsiteX15" fmla="*/ 9940352 w 10915134"/>
              <a:gd name="connsiteY15" fmla="*/ 631518 h 2251389"/>
              <a:gd name="connsiteX16" fmla="*/ 9836226 w 10915134"/>
              <a:gd name="connsiteY16" fmla="*/ 660496 h 2251389"/>
              <a:gd name="connsiteX17" fmla="*/ 9686899 w 10915134"/>
              <a:gd name="connsiteY17" fmla="*/ 683782 h 2251389"/>
              <a:gd name="connsiteX18" fmla="*/ 9578209 w 10915134"/>
              <a:gd name="connsiteY18" fmla="*/ 709781 h 2251389"/>
              <a:gd name="connsiteX19" fmla="*/ 9437298 w 10915134"/>
              <a:gd name="connsiteY19" fmla="*/ 757337 h 2251389"/>
              <a:gd name="connsiteX20" fmla="*/ 9435498 w 10915134"/>
              <a:gd name="connsiteY20" fmla="*/ 759689 h 2251389"/>
              <a:gd name="connsiteX21" fmla="*/ 9413910 w 10915134"/>
              <a:gd name="connsiteY21" fmla="*/ 764531 h 2251389"/>
              <a:gd name="connsiteX22" fmla="*/ 9361370 w 10915134"/>
              <a:gd name="connsiteY22" fmla="*/ 760593 h 2251389"/>
              <a:gd name="connsiteX23" fmla="*/ 9356626 w 10915134"/>
              <a:gd name="connsiteY23" fmla="*/ 764594 h 2251389"/>
              <a:gd name="connsiteX24" fmla="*/ 9311281 w 10915134"/>
              <a:gd name="connsiteY24" fmla="*/ 769260 h 2251389"/>
              <a:gd name="connsiteX25" fmla="*/ 9311173 w 10915134"/>
              <a:gd name="connsiteY25" fmla="*/ 771337 h 2251389"/>
              <a:gd name="connsiteX26" fmla="*/ 9300658 w 10915134"/>
              <a:gd name="connsiteY26" fmla="*/ 781452 h 2251389"/>
              <a:gd name="connsiteX27" fmla="*/ 9279376 w 10915134"/>
              <a:gd name="connsiteY27" fmla="*/ 796188 h 2251389"/>
              <a:gd name="connsiteX28" fmla="*/ 9189502 w 10915134"/>
              <a:gd name="connsiteY28" fmla="*/ 860175 h 2251389"/>
              <a:gd name="connsiteX29" fmla="*/ 9180260 w 10915134"/>
              <a:gd name="connsiteY29" fmla="*/ 862300 h 2251389"/>
              <a:gd name="connsiteX30" fmla="*/ 9180186 w 10915134"/>
              <a:gd name="connsiteY30" fmla="*/ 862799 h 2251389"/>
              <a:gd name="connsiteX31" fmla="*/ 9170652 w 10915134"/>
              <a:gd name="connsiteY31" fmla="*/ 865945 h 2251389"/>
              <a:gd name="connsiteX32" fmla="*/ 9145484 w 10915134"/>
              <a:gd name="connsiteY32" fmla="*/ 870300 h 2251389"/>
              <a:gd name="connsiteX33" fmla="*/ 9140031 w 10915134"/>
              <a:gd name="connsiteY33" fmla="*/ 874741 h 2251389"/>
              <a:gd name="connsiteX34" fmla="*/ 9138892 w 10915134"/>
              <a:gd name="connsiteY34" fmla="*/ 880860 h 2251389"/>
              <a:gd name="connsiteX35" fmla="*/ 9107257 w 10915134"/>
              <a:gd name="connsiteY35" fmla="*/ 903704 h 2251389"/>
              <a:gd name="connsiteX36" fmla="*/ 9034880 w 10915134"/>
              <a:gd name="connsiteY36" fmla="*/ 948837 h 2251389"/>
              <a:gd name="connsiteX37" fmla="*/ 8950600 w 10915134"/>
              <a:gd name="connsiteY37" fmla="*/ 994853 h 2251389"/>
              <a:gd name="connsiteX38" fmla="*/ 8753014 w 10915134"/>
              <a:gd name="connsiteY38" fmla="*/ 1118658 h 2251389"/>
              <a:gd name="connsiteX39" fmla="*/ 8581094 w 10915134"/>
              <a:gd name="connsiteY39" fmla="*/ 1153261 h 2251389"/>
              <a:gd name="connsiteX40" fmla="*/ 8498175 w 10915134"/>
              <a:gd name="connsiteY40" fmla="*/ 1187969 h 2251389"/>
              <a:gd name="connsiteX41" fmla="*/ 8448788 w 10915134"/>
              <a:gd name="connsiteY41" fmla="*/ 1206463 h 2251389"/>
              <a:gd name="connsiteX42" fmla="*/ 8367996 w 10915134"/>
              <a:gd name="connsiteY42" fmla="*/ 1232783 h 2251389"/>
              <a:gd name="connsiteX43" fmla="*/ 8367423 w 10915134"/>
              <a:gd name="connsiteY43" fmla="*/ 1238278 h 2251389"/>
              <a:gd name="connsiteX44" fmla="*/ 8359640 w 10915134"/>
              <a:gd name="connsiteY44" fmla="*/ 1246782 h 2251389"/>
              <a:gd name="connsiteX45" fmla="*/ 8346100 w 10915134"/>
              <a:gd name="connsiteY45" fmla="*/ 1266142 h 2251389"/>
              <a:gd name="connsiteX46" fmla="*/ 8318833 w 10915134"/>
              <a:gd name="connsiteY46" fmla="*/ 1292714 h 2251389"/>
              <a:gd name="connsiteX47" fmla="*/ 8317719 w 10915134"/>
              <a:gd name="connsiteY47" fmla="*/ 1291904 h 2251389"/>
              <a:gd name="connsiteX48" fmla="*/ 8307730 w 10915134"/>
              <a:gd name="connsiteY48" fmla="*/ 1293984 h 2251389"/>
              <a:gd name="connsiteX49" fmla="*/ 8240756 w 10915134"/>
              <a:gd name="connsiteY49" fmla="*/ 1301537 h 2251389"/>
              <a:gd name="connsiteX50" fmla="*/ 8216639 w 10915134"/>
              <a:gd name="connsiteY50" fmla="*/ 1327887 h 2251389"/>
              <a:gd name="connsiteX51" fmla="*/ 8211337 w 10915134"/>
              <a:gd name="connsiteY51" fmla="*/ 1332570 h 2251389"/>
              <a:gd name="connsiteX52" fmla="*/ 8211048 w 10915134"/>
              <a:gd name="connsiteY52" fmla="*/ 1332403 h 2251389"/>
              <a:gd name="connsiteX53" fmla="*/ 8205085 w 10915134"/>
              <a:gd name="connsiteY53" fmla="*/ 1336831 h 2251389"/>
              <a:gd name="connsiteX54" fmla="*/ 8137554 w 10915134"/>
              <a:gd name="connsiteY54" fmla="*/ 1342145 h 2251389"/>
              <a:gd name="connsiteX55" fmla="*/ 8054564 w 10915134"/>
              <a:gd name="connsiteY55" fmla="*/ 1367911 h 2251389"/>
              <a:gd name="connsiteX56" fmla="*/ 7973237 w 10915134"/>
              <a:gd name="connsiteY56" fmla="*/ 1397544 h 2251389"/>
              <a:gd name="connsiteX57" fmla="*/ 7944198 w 10915134"/>
              <a:gd name="connsiteY57" fmla="*/ 1410276 h 2251389"/>
              <a:gd name="connsiteX58" fmla="*/ 7890643 w 10915134"/>
              <a:gd name="connsiteY58" fmla="*/ 1424144 h 2251389"/>
              <a:gd name="connsiteX59" fmla="*/ 7864997 w 10915134"/>
              <a:gd name="connsiteY59" fmla="*/ 1425023 h 2251389"/>
              <a:gd name="connsiteX60" fmla="*/ 7864067 w 10915134"/>
              <a:gd name="connsiteY60" fmla="*/ 1426002 h 2251389"/>
              <a:gd name="connsiteX61" fmla="*/ 7861153 w 10915134"/>
              <a:gd name="connsiteY61" fmla="*/ 1423038 h 2251389"/>
              <a:gd name="connsiteX62" fmla="*/ 7844586 w 10915134"/>
              <a:gd name="connsiteY62" fmla="*/ 1429169 h 2251389"/>
              <a:gd name="connsiteX63" fmla="*/ 7840350 w 10915134"/>
              <a:gd name="connsiteY63" fmla="*/ 1432451 h 2251389"/>
              <a:gd name="connsiteX64" fmla="*/ 7833722 w 10915134"/>
              <a:gd name="connsiteY64" fmla="*/ 1435148 h 2251389"/>
              <a:gd name="connsiteX65" fmla="*/ 7833492 w 10915134"/>
              <a:gd name="connsiteY65" fmla="*/ 1434901 h 2251389"/>
              <a:gd name="connsiteX66" fmla="*/ 7827413 w 10915134"/>
              <a:gd name="connsiteY66" fmla="*/ 1438043 h 2251389"/>
              <a:gd name="connsiteX67" fmla="*/ 7798463 w 10915134"/>
              <a:gd name="connsiteY67" fmla="*/ 1457407 h 2251389"/>
              <a:gd name="connsiteX68" fmla="*/ 7759015 w 10915134"/>
              <a:gd name="connsiteY68" fmla="*/ 1458666 h 2251389"/>
              <a:gd name="connsiteX69" fmla="*/ 7752684 w 10915134"/>
              <a:gd name="connsiteY69" fmla="*/ 1444792 h 2251389"/>
              <a:gd name="connsiteX70" fmla="*/ 7747867 w 10915134"/>
              <a:gd name="connsiteY70" fmla="*/ 1447976 h 2251389"/>
              <a:gd name="connsiteX71" fmla="*/ 7738750 w 10915134"/>
              <a:gd name="connsiteY71" fmla="*/ 1456574 h 2251389"/>
              <a:gd name="connsiteX72" fmla="*/ 7735619 w 10915134"/>
              <a:gd name="connsiteY72" fmla="*/ 1456320 h 2251389"/>
              <a:gd name="connsiteX73" fmla="*/ 7705072 w 10915134"/>
              <a:gd name="connsiteY73" fmla="*/ 1465768 h 2251389"/>
              <a:gd name="connsiteX74" fmla="*/ 7696073 w 10915134"/>
              <a:gd name="connsiteY74" fmla="*/ 1462212 h 2251389"/>
              <a:gd name="connsiteX75" fmla="*/ 7692096 w 10915134"/>
              <a:gd name="connsiteY75" fmla="*/ 1462163 h 2251389"/>
              <a:gd name="connsiteX76" fmla="*/ 7674689 w 10915134"/>
              <a:gd name="connsiteY76" fmla="*/ 1477613 h 2251389"/>
              <a:gd name="connsiteX77" fmla="*/ 7665348 w 10915134"/>
              <a:gd name="connsiteY77" fmla="*/ 1483862 h 2251389"/>
              <a:gd name="connsiteX78" fmla="*/ 7606276 w 10915134"/>
              <a:gd name="connsiteY78" fmla="*/ 1538521 h 2251389"/>
              <a:gd name="connsiteX79" fmla="*/ 7504695 w 10915134"/>
              <a:gd name="connsiteY79" fmla="*/ 1566686 h 2251389"/>
              <a:gd name="connsiteX80" fmla="*/ 7401270 w 10915134"/>
              <a:gd name="connsiteY80" fmla="*/ 1597361 h 2251389"/>
              <a:gd name="connsiteX81" fmla="*/ 7320321 w 10915134"/>
              <a:gd name="connsiteY81" fmla="*/ 1619535 h 2251389"/>
              <a:gd name="connsiteX82" fmla="*/ 7149526 w 10915134"/>
              <a:gd name="connsiteY82" fmla="*/ 1743630 h 2251389"/>
              <a:gd name="connsiteX83" fmla="*/ 7105391 w 10915134"/>
              <a:gd name="connsiteY83" fmla="*/ 1752328 h 2251389"/>
              <a:gd name="connsiteX84" fmla="*/ 7071654 w 10915134"/>
              <a:gd name="connsiteY84" fmla="*/ 1785091 h 2251389"/>
              <a:gd name="connsiteX85" fmla="*/ 7054359 w 10915134"/>
              <a:gd name="connsiteY85" fmla="*/ 1782439 h 2251389"/>
              <a:gd name="connsiteX86" fmla="*/ 7051319 w 10915134"/>
              <a:gd name="connsiteY86" fmla="*/ 1781706 h 2251389"/>
              <a:gd name="connsiteX87" fmla="*/ 7040377 w 10915134"/>
              <a:gd name="connsiteY87" fmla="*/ 1784767 h 2251389"/>
              <a:gd name="connsiteX88" fmla="*/ 7035771 w 10915134"/>
              <a:gd name="connsiteY88" fmla="*/ 1778137 h 2251389"/>
              <a:gd name="connsiteX89" fmla="*/ 7018208 w 10915134"/>
              <a:gd name="connsiteY89" fmla="*/ 1777373 h 2251389"/>
              <a:gd name="connsiteX90" fmla="*/ 6998493 w 10915134"/>
              <a:gd name="connsiteY90" fmla="*/ 1785098 h 2251389"/>
              <a:gd name="connsiteX91" fmla="*/ 6928288 w 10915134"/>
              <a:gd name="connsiteY91" fmla="*/ 1811732 h 2251389"/>
              <a:gd name="connsiteX92" fmla="*/ 6917773 w 10915134"/>
              <a:gd name="connsiteY92" fmla="*/ 1820666 h 2251389"/>
              <a:gd name="connsiteX93" fmla="*/ 6881789 w 10915134"/>
              <a:gd name="connsiteY93" fmla="*/ 1828309 h 2251389"/>
              <a:gd name="connsiteX94" fmla="*/ 6879926 w 10915134"/>
              <a:gd name="connsiteY94" fmla="*/ 1830591 h 2251389"/>
              <a:gd name="connsiteX95" fmla="*/ 6845508 w 10915134"/>
              <a:gd name="connsiteY95" fmla="*/ 1841035 h 2251389"/>
              <a:gd name="connsiteX96" fmla="*/ 6786683 w 10915134"/>
              <a:gd name="connsiteY96" fmla="*/ 1868367 h 2251389"/>
              <a:gd name="connsiteX97" fmla="*/ 6773874 w 10915134"/>
              <a:gd name="connsiteY97" fmla="*/ 1863267 h 2251389"/>
              <a:gd name="connsiteX98" fmla="*/ 6771241 w 10915134"/>
              <a:gd name="connsiteY98" fmla="*/ 1859449 h 2251389"/>
              <a:gd name="connsiteX99" fmla="*/ 6755065 w 10915134"/>
              <a:gd name="connsiteY99" fmla="*/ 1866822 h 2251389"/>
              <a:gd name="connsiteX100" fmla="*/ 6740854 w 10915134"/>
              <a:gd name="connsiteY100" fmla="*/ 1865352 h 2251389"/>
              <a:gd name="connsiteX101" fmla="*/ 6730997 w 10915134"/>
              <a:gd name="connsiteY101" fmla="*/ 1874155 h 2251389"/>
              <a:gd name="connsiteX102" fmla="*/ 6714212 w 10915134"/>
              <a:gd name="connsiteY102" fmla="*/ 1876293 h 2251389"/>
              <a:gd name="connsiteX103" fmla="*/ 6693130 w 10915134"/>
              <a:gd name="connsiteY103" fmla="*/ 1876808 h 2251389"/>
              <a:gd name="connsiteX104" fmla="*/ 6674405 w 10915134"/>
              <a:gd name="connsiteY104" fmla="*/ 1873459 h 2251389"/>
              <a:gd name="connsiteX105" fmla="*/ 6647714 w 10915134"/>
              <a:gd name="connsiteY105" fmla="*/ 1878941 h 2251389"/>
              <a:gd name="connsiteX106" fmla="*/ 6586613 w 10915134"/>
              <a:gd name="connsiteY106" fmla="*/ 1887053 h 2251389"/>
              <a:gd name="connsiteX107" fmla="*/ 6540424 w 10915134"/>
              <a:gd name="connsiteY107" fmla="*/ 1893269 h 2251389"/>
              <a:gd name="connsiteX108" fmla="*/ 6460034 w 10915134"/>
              <a:gd name="connsiteY108" fmla="*/ 1911286 h 2251389"/>
              <a:gd name="connsiteX109" fmla="*/ 6445449 w 10915134"/>
              <a:gd name="connsiteY109" fmla="*/ 1926499 h 2251389"/>
              <a:gd name="connsiteX110" fmla="*/ 6407092 w 10915134"/>
              <a:gd name="connsiteY110" fmla="*/ 1921993 h 2251389"/>
              <a:gd name="connsiteX111" fmla="*/ 6396332 w 10915134"/>
              <a:gd name="connsiteY111" fmla="*/ 1907025 h 2251389"/>
              <a:gd name="connsiteX112" fmla="*/ 6347048 w 10915134"/>
              <a:gd name="connsiteY112" fmla="*/ 1912130 h 2251389"/>
              <a:gd name="connsiteX113" fmla="*/ 6302270 w 10915134"/>
              <a:gd name="connsiteY113" fmla="*/ 1933613 h 2251389"/>
              <a:gd name="connsiteX114" fmla="*/ 6243078 w 10915134"/>
              <a:gd name="connsiteY114" fmla="*/ 1945644 h 2251389"/>
              <a:gd name="connsiteX115" fmla="*/ 6207738 w 10915134"/>
              <a:gd name="connsiteY115" fmla="*/ 1953011 h 2251389"/>
              <a:gd name="connsiteX116" fmla="*/ 6108781 w 10915134"/>
              <a:gd name="connsiteY116" fmla="*/ 1959474 h 2251389"/>
              <a:gd name="connsiteX117" fmla="*/ 6103698 w 10915134"/>
              <a:gd name="connsiteY117" fmla="*/ 1959304 h 2251389"/>
              <a:gd name="connsiteX118" fmla="*/ 6087017 w 10915134"/>
              <a:gd name="connsiteY118" fmla="*/ 1969078 h 2251389"/>
              <a:gd name="connsiteX119" fmla="*/ 6086313 w 10915134"/>
              <a:gd name="connsiteY119" fmla="*/ 1971580 h 2251389"/>
              <a:gd name="connsiteX120" fmla="*/ 6024291 w 10915134"/>
              <a:gd name="connsiteY120" fmla="*/ 1966761 h 2251389"/>
              <a:gd name="connsiteX121" fmla="*/ 6016853 w 10915134"/>
              <a:gd name="connsiteY121" fmla="*/ 1970526 h 2251389"/>
              <a:gd name="connsiteX122" fmla="*/ 5975404 w 10915134"/>
              <a:gd name="connsiteY122" fmla="*/ 1961749 h 2251389"/>
              <a:gd name="connsiteX123" fmla="*/ 5954536 w 10915134"/>
              <a:gd name="connsiteY123" fmla="*/ 1960220 h 2251389"/>
              <a:gd name="connsiteX124" fmla="*/ 5917280 w 10915134"/>
              <a:gd name="connsiteY124" fmla="*/ 1954478 h 2251389"/>
              <a:gd name="connsiteX125" fmla="*/ 5914232 w 10915134"/>
              <a:gd name="connsiteY125" fmla="*/ 1956919 h 2251389"/>
              <a:gd name="connsiteX126" fmla="*/ 5906850 w 10915134"/>
              <a:gd name="connsiteY126" fmla="*/ 1954702 h 2251389"/>
              <a:gd name="connsiteX127" fmla="*/ 5901461 w 10915134"/>
              <a:gd name="connsiteY127" fmla="*/ 1957577 h 2251389"/>
              <a:gd name="connsiteX128" fmla="*/ 5895317 w 10915134"/>
              <a:gd name="connsiteY128" fmla="*/ 1956828 h 2251389"/>
              <a:gd name="connsiteX129" fmla="*/ 5831128 w 10915134"/>
              <a:gd name="connsiteY129" fmla="*/ 1968382 h 2251389"/>
              <a:gd name="connsiteX130" fmla="*/ 5817261 w 10915134"/>
              <a:gd name="connsiteY130" fmla="*/ 1966124 h 2251389"/>
              <a:gd name="connsiteX131" fmla="*/ 5806791 w 10915134"/>
              <a:gd name="connsiteY131" fmla="*/ 1974713 h 2251389"/>
              <a:gd name="connsiteX132" fmla="*/ 5762574 w 10915134"/>
              <a:gd name="connsiteY132" fmla="*/ 1976973 h 2251389"/>
              <a:gd name="connsiteX133" fmla="*/ 5747297 w 10915134"/>
              <a:gd name="connsiteY133" fmla="*/ 1970252 h 2251389"/>
              <a:gd name="connsiteX134" fmla="*/ 5733169 w 10915134"/>
              <a:gd name="connsiteY134" fmla="*/ 1965433 h 2251389"/>
              <a:gd name="connsiteX135" fmla="*/ 5731338 w 10915134"/>
              <a:gd name="connsiteY135" fmla="*/ 1965447 h 2251389"/>
              <a:gd name="connsiteX136" fmla="*/ 5712957 w 10915134"/>
              <a:gd name="connsiteY136" fmla="*/ 1965596 h 2251389"/>
              <a:gd name="connsiteX137" fmla="*/ 5678760 w 10915134"/>
              <a:gd name="connsiteY137" fmla="*/ 1965873 h 2251389"/>
              <a:gd name="connsiteX138" fmla="*/ 5612457 w 10915134"/>
              <a:gd name="connsiteY138" fmla="*/ 1972287 h 2251389"/>
              <a:gd name="connsiteX139" fmla="*/ 5462439 w 10915134"/>
              <a:gd name="connsiteY139" fmla="*/ 1941766 h 2251389"/>
              <a:gd name="connsiteX140" fmla="*/ 5249426 w 10915134"/>
              <a:gd name="connsiteY140" fmla="*/ 1957993 h 2251389"/>
              <a:gd name="connsiteX141" fmla="*/ 4795460 w 10915134"/>
              <a:gd name="connsiteY141" fmla="*/ 2018541 h 2251389"/>
              <a:gd name="connsiteX142" fmla="*/ 4698875 w 10915134"/>
              <a:gd name="connsiteY142" fmla="*/ 2031693 h 2251389"/>
              <a:gd name="connsiteX143" fmla="*/ 4635334 w 10915134"/>
              <a:gd name="connsiteY143" fmla="*/ 2035504 h 2251389"/>
              <a:gd name="connsiteX144" fmla="*/ 4529228 w 10915134"/>
              <a:gd name="connsiteY144" fmla="*/ 2076609 h 2251389"/>
              <a:gd name="connsiteX145" fmla="*/ 4408461 w 10915134"/>
              <a:gd name="connsiteY145" fmla="*/ 2090939 h 2251389"/>
              <a:gd name="connsiteX146" fmla="*/ 4254651 w 10915134"/>
              <a:gd name="connsiteY146" fmla="*/ 2101730 h 2251389"/>
              <a:gd name="connsiteX147" fmla="*/ 4213233 w 10915134"/>
              <a:gd name="connsiteY147" fmla="*/ 2120326 h 2251389"/>
              <a:gd name="connsiteX148" fmla="*/ 4153938 w 10915134"/>
              <a:gd name="connsiteY148" fmla="*/ 2137520 h 2251389"/>
              <a:gd name="connsiteX149" fmla="*/ 4050969 w 10915134"/>
              <a:gd name="connsiteY149" fmla="*/ 2177971 h 2251389"/>
              <a:gd name="connsiteX150" fmla="*/ 3933162 w 10915134"/>
              <a:gd name="connsiteY150" fmla="*/ 2199509 h 2251389"/>
              <a:gd name="connsiteX151" fmla="*/ 3797609 w 10915134"/>
              <a:gd name="connsiteY151" fmla="*/ 2185813 h 2251389"/>
              <a:gd name="connsiteX152" fmla="*/ 3723511 w 10915134"/>
              <a:gd name="connsiteY152" fmla="*/ 2185401 h 2251389"/>
              <a:gd name="connsiteX153" fmla="*/ 3478465 w 10915134"/>
              <a:gd name="connsiteY153" fmla="*/ 2181087 h 2251389"/>
              <a:gd name="connsiteX154" fmla="*/ 3308996 w 10915134"/>
              <a:gd name="connsiteY154" fmla="*/ 2177978 h 2251389"/>
              <a:gd name="connsiteX155" fmla="*/ 3260282 w 10915134"/>
              <a:gd name="connsiteY155" fmla="*/ 2194479 h 2251389"/>
              <a:gd name="connsiteX156" fmla="*/ 3178557 w 10915134"/>
              <a:gd name="connsiteY156" fmla="*/ 2221451 h 2251389"/>
              <a:gd name="connsiteX157" fmla="*/ 3097074 w 10915134"/>
              <a:gd name="connsiteY157" fmla="*/ 2229837 h 2251389"/>
              <a:gd name="connsiteX158" fmla="*/ 3029944 w 10915134"/>
              <a:gd name="connsiteY158" fmla="*/ 2248531 h 2251389"/>
              <a:gd name="connsiteX159" fmla="*/ 2964870 w 10915134"/>
              <a:gd name="connsiteY159" fmla="*/ 2251389 h 2251389"/>
              <a:gd name="connsiteX160" fmla="*/ 2931496 w 10915134"/>
              <a:gd name="connsiteY160" fmla="*/ 2243024 h 2251389"/>
              <a:gd name="connsiteX161" fmla="*/ 2892959 w 10915134"/>
              <a:gd name="connsiteY161" fmla="*/ 2233969 h 2251389"/>
              <a:gd name="connsiteX162" fmla="*/ 2839074 w 10915134"/>
              <a:gd name="connsiteY162" fmla="*/ 2225008 h 2251389"/>
              <a:gd name="connsiteX163" fmla="*/ 2693779 w 10915134"/>
              <a:gd name="connsiteY163" fmla="*/ 2231570 h 2251389"/>
              <a:gd name="connsiteX164" fmla="*/ 2523799 w 10915134"/>
              <a:gd name="connsiteY164" fmla="*/ 2236547 h 2251389"/>
              <a:gd name="connsiteX165" fmla="*/ 2340069 w 10915134"/>
              <a:gd name="connsiteY165" fmla="*/ 2220699 h 2251389"/>
              <a:gd name="connsiteX166" fmla="*/ 2076408 w 10915134"/>
              <a:gd name="connsiteY166" fmla="*/ 2194398 h 2251389"/>
              <a:gd name="connsiteX167" fmla="*/ 1983593 w 10915134"/>
              <a:gd name="connsiteY167" fmla="*/ 2219360 h 2251389"/>
              <a:gd name="connsiteX168" fmla="*/ 1853105 w 10915134"/>
              <a:gd name="connsiteY168" fmla="*/ 2214141 h 2251389"/>
              <a:gd name="connsiteX169" fmla="*/ 1748511 w 10915134"/>
              <a:gd name="connsiteY169" fmla="*/ 2178472 h 2251389"/>
              <a:gd name="connsiteX170" fmla="*/ 1633422 w 10915134"/>
              <a:gd name="connsiteY170" fmla="*/ 2143415 h 2251389"/>
              <a:gd name="connsiteX171" fmla="*/ 1558946 w 10915134"/>
              <a:gd name="connsiteY171" fmla="*/ 2128843 h 2251389"/>
              <a:gd name="connsiteX172" fmla="*/ 1385344 w 10915134"/>
              <a:gd name="connsiteY172" fmla="*/ 2124817 h 2251389"/>
              <a:gd name="connsiteX173" fmla="*/ 1227473 w 10915134"/>
              <a:gd name="connsiteY173" fmla="*/ 2113291 h 2251389"/>
              <a:gd name="connsiteX174" fmla="*/ 1088711 w 10915134"/>
              <a:gd name="connsiteY174" fmla="*/ 2097947 h 2251389"/>
              <a:gd name="connsiteX175" fmla="*/ 939259 w 10915134"/>
              <a:gd name="connsiteY175" fmla="*/ 2073411 h 2251389"/>
              <a:gd name="connsiteX176" fmla="*/ 914345 w 10915134"/>
              <a:gd name="connsiteY176" fmla="*/ 2063135 h 2251389"/>
              <a:gd name="connsiteX177" fmla="*/ 879393 w 10915134"/>
              <a:gd name="connsiteY177" fmla="*/ 2068419 h 2251389"/>
              <a:gd name="connsiteX178" fmla="*/ 739242 w 10915134"/>
              <a:gd name="connsiteY178" fmla="*/ 2091539 h 2251389"/>
              <a:gd name="connsiteX179" fmla="*/ 628509 w 10915134"/>
              <a:gd name="connsiteY179" fmla="*/ 2108134 h 2251389"/>
              <a:gd name="connsiteX180" fmla="*/ 508046 w 10915134"/>
              <a:gd name="connsiteY180" fmla="*/ 2109851 h 2251389"/>
              <a:gd name="connsiteX181" fmla="*/ 408793 w 10915134"/>
              <a:gd name="connsiteY181" fmla="*/ 2105335 h 2251389"/>
              <a:gd name="connsiteX182" fmla="*/ 259142 w 10915134"/>
              <a:gd name="connsiteY182" fmla="*/ 2115883 h 2251389"/>
              <a:gd name="connsiteX183" fmla="*/ 91266 w 10915134"/>
              <a:gd name="connsiteY183" fmla="*/ 2135533 h 2251389"/>
              <a:gd name="connsiteX184" fmla="*/ 12251 w 10915134"/>
              <a:gd name="connsiteY184" fmla="*/ 2121489 h 2251389"/>
              <a:gd name="connsiteX185" fmla="*/ 0 w 10915134"/>
              <a:gd name="connsiteY185" fmla="*/ 2122164 h 225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10915134" h="2251389">
                <a:moveTo>
                  <a:pt x="0" y="0"/>
                </a:moveTo>
                <a:lnTo>
                  <a:pt x="10915134" y="0"/>
                </a:lnTo>
                <a:lnTo>
                  <a:pt x="10882980" y="49990"/>
                </a:lnTo>
                <a:cubicBezTo>
                  <a:pt x="10880871" y="52147"/>
                  <a:pt x="10836905" y="107867"/>
                  <a:pt x="10834795" y="110024"/>
                </a:cubicBezTo>
                <a:cubicBezTo>
                  <a:pt x="10820319" y="128194"/>
                  <a:pt x="10762503" y="175620"/>
                  <a:pt x="10738392" y="165813"/>
                </a:cubicBezTo>
                <a:cubicBezTo>
                  <a:pt x="10748670" y="186392"/>
                  <a:pt x="10638347" y="188684"/>
                  <a:pt x="10633692" y="209264"/>
                </a:cubicBezTo>
                <a:cubicBezTo>
                  <a:pt x="10631767" y="225908"/>
                  <a:pt x="10597419" y="233945"/>
                  <a:pt x="10586800" y="239716"/>
                </a:cubicBezTo>
                <a:cubicBezTo>
                  <a:pt x="10579628" y="256520"/>
                  <a:pt x="10520682" y="224915"/>
                  <a:pt x="10501658" y="307174"/>
                </a:cubicBezTo>
                <a:cubicBezTo>
                  <a:pt x="10447727" y="313339"/>
                  <a:pt x="10447126" y="425780"/>
                  <a:pt x="10404067" y="412395"/>
                </a:cubicBezTo>
                <a:cubicBezTo>
                  <a:pt x="10392937" y="413598"/>
                  <a:pt x="10388815" y="467371"/>
                  <a:pt x="10380953" y="472334"/>
                </a:cubicBezTo>
                <a:lnTo>
                  <a:pt x="10341416" y="504774"/>
                </a:lnTo>
                <a:lnTo>
                  <a:pt x="10326329" y="523459"/>
                </a:lnTo>
                <a:lnTo>
                  <a:pt x="10298289" y="532173"/>
                </a:lnTo>
                <a:cubicBezTo>
                  <a:pt x="10284422" y="535049"/>
                  <a:pt x="10265952" y="533199"/>
                  <a:pt x="10243127" y="540715"/>
                </a:cubicBezTo>
                <a:cubicBezTo>
                  <a:pt x="10203910" y="562831"/>
                  <a:pt x="10165274" y="534580"/>
                  <a:pt x="10141243" y="592343"/>
                </a:cubicBezTo>
                <a:cubicBezTo>
                  <a:pt x="10059374" y="598371"/>
                  <a:pt x="10021953" y="650378"/>
                  <a:pt x="9940352" y="631518"/>
                </a:cubicBezTo>
                <a:cubicBezTo>
                  <a:pt x="9959797" y="646419"/>
                  <a:pt x="9860152" y="623282"/>
                  <a:pt x="9836226" y="660496"/>
                </a:cubicBezTo>
                <a:cubicBezTo>
                  <a:pt x="9788121" y="672556"/>
                  <a:pt x="9760988" y="668531"/>
                  <a:pt x="9686899" y="683782"/>
                </a:cubicBezTo>
                <a:cubicBezTo>
                  <a:pt x="9623800" y="700369"/>
                  <a:pt x="9613948" y="700871"/>
                  <a:pt x="9578209" y="709781"/>
                </a:cubicBezTo>
                <a:lnTo>
                  <a:pt x="9437298" y="757337"/>
                </a:lnTo>
                <a:lnTo>
                  <a:pt x="9435498" y="759689"/>
                </a:lnTo>
                <a:cubicBezTo>
                  <a:pt x="9426240" y="765982"/>
                  <a:pt x="9419508" y="766527"/>
                  <a:pt x="9413910" y="764531"/>
                </a:cubicBezTo>
                <a:lnTo>
                  <a:pt x="9361370" y="760593"/>
                </a:lnTo>
                <a:lnTo>
                  <a:pt x="9356626" y="764594"/>
                </a:lnTo>
                <a:lnTo>
                  <a:pt x="9311281" y="769260"/>
                </a:lnTo>
                <a:cubicBezTo>
                  <a:pt x="9311245" y="769953"/>
                  <a:pt x="9311210" y="770644"/>
                  <a:pt x="9311173" y="771337"/>
                </a:cubicBezTo>
                <a:cubicBezTo>
                  <a:pt x="9309900" y="776105"/>
                  <a:pt x="9307010" y="779823"/>
                  <a:pt x="9300658" y="781452"/>
                </a:cubicBezTo>
                <a:cubicBezTo>
                  <a:pt x="9318003" y="808459"/>
                  <a:pt x="9299643" y="793767"/>
                  <a:pt x="9279376" y="796188"/>
                </a:cubicBezTo>
                <a:cubicBezTo>
                  <a:pt x="9260850" y="809309"/>
                  <a:pt x="9206021" y="849156"/>
                  <a:pt x="9189502" y="860175"/>
                </a:cubicBezTo>
                <a:lnTo>
                  <a:pt x="9180260" y="862300"/>
                </a:lnTo>
                <a:cubicBezTo>
                  <a:pt x="9180236" y="862466"/>
                  <a:pt x="9180211" y="862633"/>
                  <a:pt x="9180186" y="862799"/>
                </a:cubicBezTo>
                <a:cubicBezTo>
                  <a:pt x="9178407" y="864232"/>
                  <a:pt x="9175456" y="865295"/>
                  <a:pt x="9170652" y="865945"/>
                </a:cubicBezTo>
                <a:lnTo>
                  <a:pt x="9145484" y="870300"/>
                </a:lnTo>
                <a:lnTo>
                  <a:pt x="9140031" y="874741"/>
                </a:lnTo>
                <a:lnTo>
                  <a:pt x="9138892" y="880860"/>
                </a:lnTo>
                <a:lnTo>
                  <a:pt x="9107257" y="903704"/>
                </a:lnTo>
                <a:cubicBezTo>
                  <a:pt x="9091321" y="899193"/>
                  <a:pt x="9043942" y="941365"/>
                  <a:pt x="9034880" y="948837"/>
                </a:cubicBezTo>
                <a:lnTo>
                  <a:pt x="8950600" y="994853"/>
                </a:lnTo>
                <a:cubicBezTo>
                  <a:pt x="8865196" y="1081843"/>
                  <a:pt x="8818875" y="1077389"/>
                  <a:pt x="8753014" y="1118658"/>
                </a:cubicBezTo>
                <a:cubicBezTo>
                  <a:pt x="8692981" y="1124704"/>
                  <a:pt x="8636332" y="1128410"/>
                  <a:pt x="8581094" y="1153261"/>
                </a:cubicBezTo>
                <a:cubicBezTo>
                  <a:pt x="8538621" y="1164812"/>
                  <a:pt x="8511758" y="1169577"/>
                  <a:pt x="8498175" y="1187969"/>
                </a:cubicBezTo>
                <a:lnTo>
                  <a:pt x="8448788" y="1206463"/>
                </a:lnTo>
                <a:lnTo>
                  <a:pt x="8367996" y="1232783"/>
                </a:lnTo>
                <a:cubicBezTo>
                  <a:pt x="8367806" y="1234615"/>
                  <a:pt x="8367614" y="1236446"/>
                  <a:pt x="8367423" y="1238278"/>
                </a:cubicBezTo>
                <a:lnTo>
                  <a:pt x="8359640" y="1246782"/>
                </a:lnTo>
                <a:lnTo>
                  <a:pt x="8346100" y="1266142"/>
                </a:lnTo>
                <a:lnTo>
                  <a:pt x="8318833" y="1292714"/>
                </a:lnTo>
                <a:lnTo>
                  <a:pt x="8317719" y="1291904"/>
                </a:lnTo>
                <a:cubicBezTo>
                  <a:pt x="8314688" y="1290662"/>
                  <a:pt x="8311461" y="1290840"/>
                  <a:pt x="8307730" y="1293984"/>
                </a:cubicBezTo>
                <a:cubicBezTo>
                  <a:pt x="8294903" y="1295590"/>
                  <a:pt x="8255937" y="1295887"/>
                  <a:pt x="8240756" y="1301537"/>
                </a:cubicBezTo>
                <a:cubicBezTo>
                  <a:pt x="8233324" y="1310481"/>
                  <a:pt x="8225256" y="1319366"/>
                  <a:pt x="8216639" y="1327887"/>
                </a:cubicBezTo>
                <a:lnTo>
                  <a:pt x="8211337" y="1332570"/>
                </a:lnTo>
                <a:lnTo>
                  <a:pt x="8211048" y="1332403"/>
                </a:lnTo>
                <a:cubicBezTo>
                  <a:pt x="8209501" y="1332874"/>
                  <a:pt x="8207607" y="1334206"/>
                  <a:pt x="8205085" y="1336831"/>
                </a:cubicBezTo>
                <a:lnTo>
                  <a:pt x="8137554" y="1342145"/>
                </a:lnTo>
                <a:cubicBezTo>
                  <a:pt x="8105705" y="1354688"/>
                  <a:pt x="8080446" y="1339423"/>
                  <a:pt x="8054564" y="1367911"/>
                </a:cubicBezTo>
                <a:cubicBezTo>
                  <a:pt x="8024726" y="1379555"/>
                  <a:pt x="7996957" y="1380148"/>
                  <a:pt x="7973237" y="1397544"/>
                </a:cubicBezTo>
                <a:cubicBezTo>
                  <a:pt x="7961439" y="1393972"/>
                  <a:pt x="7951168" y="1394796"/>
                  <a:pt x="7944198" y="1410276"/>
                </a:cubicBezTo>
                <a:cubicBezTo>
                  <a:pt x="7915673" y="1417804"/>
                  <a:pt x="7905583" y="1403950"/>
                  <a:pt x="7890643" y="1424144"/>
                </a:cubicBezTo>
                <a:cubicBezTo>
                  <a:pt x="7869590" y="1403678"/>
                  <a:pt x="7870757" y="1414314"/>
                  <a:pt x="7864997" y="1425023"/>
                </a:cubicBezTo>
                <a:lnTo>
                  <a:pt x="7864067" y="1426002"/>
                </a:lnTo>
                <a:lnTo>
                  <a:pt x="7861153" y="1423038"/>
                </a:lnTo>
                <a:lnTo>
                  <a:pt x="7844586" y="1429169"/>
                </a:lnTo>
                <a:lnTo>
                  <a:pt x="7840350" y="1432451"/>
                </a:lnTo>
                <a:cubicBezTo>
                  <a:pt x="7837357" y="1434345"/>
                  <a:pt x="7835272" y="1435129"/>
                  <a:pt x="7833722" y="1435148"/>
                </a:cubicBezTo>
                <a:lnTo>
                  <a:pt x="7833492" y="1434901"/>
                </a:lnTo>
                <a:lnTo>
                  <a:pt x="7827413" y="1438043"/>
                </a:lnTo>
                <a:cubicBezTo>
                  <a:pt x="7817294" y="1444069"/>
                  <a:pt x="7807591" y="1450613"/>
                  <a:pt x="7798463" y="1457407"/>
                </a:cubicBezTo>
                <a:cubicBezTo>
                  <a:pt x="7789625" y="1446704"/>
                  <a:pt x="7769649" y="1464040"/>
                  <a:pt x="7759015" y="1458666"/>
                </a:cubicBezTo>
                <a:lnTo>
                  <a:pt x="7752684" y="1444792"/>
                </a:lnTo>
                <a:lnTo>
                  <a:pt x="7747867" y="1447976"/>
                </a:lnTo>
                <a:lnTo>
                  <a:pt x="7738750" y="1456574"/>
                </a:lnTo>
                <a:cubicBezTo>
                  <a:pt x="7737328" y="1457741"/>
                  <a:pt x="7736297" y="1457914"/>
                  <a:pt x="7735619" y="1456320"/>
                </a:cubicBezTo>
                <a:cubicBezTo>
                  <a:pt x="7730006" y="1457852"/>
                  <a:pt x="7711662" y="1464787"/>
                  <a:pt x="7705072" y="1465768"/>
                </a:cubicBezTo>
                <a:lnTo>
                  <a:pt x="7696073" y="1462212"/>
                </a:lnTo>
                <a:lnTo>
                  <a:pt x="7692096" y="1462163"/>
                </a:lnTo>
                <a:lnTo>
                  <a:pt x="7674689" y="1477613"/>
                </a:lnTo>
                <a:lnTo>
                  <a:pt x="7665348" y="1483862"/>
                </a:lnTo>
                <a:lnTo>
                  <a:pt x="7606276" y="1538521"/>
                </a:lnTo>
                <a:lnTo>
                  <a:pt x="7504695" y="1566686"/>
                </a:lnTo>
                <a:cubicBezTo>
                  <a:pt x="7473718" y="1603709"/>
                  <a:pt x="7404436" y="1554658"/>
                  <a:pt x="7401270" y="1597361"/>
                </a:cubicBezTo>
                <a:cubicBezTo>
                  <a:pt x="7369238" y="1613154"/>
                  <a:pt x="7363418" y="1605164"/>
                  <a:pt x="7320321" y="1619535"/>
                </a:cubicBezTo>
                <a:cubicBezTo>
                  <a:pt x="7280514" y="1668809"/>
                  <a:pt x="7198683" y="1708462"/>
                  <a:pt x="7149526" y="1743630"/>
                </a:cubicBezTo>
                <a:cubicBezTo>
                  <a:pt x="7114410" y="1721934"/>
                  <a:pt x="7136043" y="1746476"/>
                  <a:pt x="7105391" y="1752328"/>
                </a:cubicBezTo>
                <a:cubicBezTo>
                  <a:pt x="7119677" y="1779725"/>
                  <a:pt x="7066212" y="1749779"/>
                  <a:pt x="7071654" y="1785091"/>
                </a:cubicBezTo>
                <a:cubicBezTo>
                  <a:pt x="7065905" y="1785038"/>
                  <a:pt x="7060161" y="1783873"/>
                  <a:pt x="7054359" y="1782439"/>
                </a:cubicBezTo>
                <a:lnTo>
                  <a:pt x="7051319" y="1781706"/>
                </a:lnTo>
                <a:lnTo>
                  <a:pt x="7040377" y="1784767"/>
                </a:lnTo>
                <a:lnTo>
                  <a:pt x="7035771" y="1778137"/>
                </a:lnTo>
                <a:lnTo>
                  <a:pt x="7018208" y="1777373"/>
                </a:lnTo>
                <a:cubicBezTo>
                  <a:pt x="7011866" y="1778247"/>
                  <a:pt x="7005318" y="1780539"/>
                  <a:pt x="6998493" y="1785098"/>
                </a:cubicBezTo>
                <a:cubicBezTo>
                  <a:pt x="6983689" y="1806072"/>
                  <a:pt x="6952865" y="1800516"/>
                  <a:pt x="6928288" y="1811732"/>
                </a:cubicBezTo>
                <a:lnTo>
                  <a:pt x="6917773" y="1820666"/>
                </a:lnTo>
                <a:lnTo>
                  <a:pt x="6881789" y="1828309"/>
                </a:lnTo>
                <a:lnTo>
                  <a:pt x="6879926" y="1830591"/>
                </a:lnTo>
                <a:cubicBezTo>
                  <a:pt x="6873880" y="1832712"/>
                  <a:pt x="6861049" y="1834739"/>
                  <a:pt x="6845508" y="1841035"/>
                </a:cubicBezTo>
                <a:lnTo>
                  <a:pt x="6786683" y="1868367"/>
                </a:lnTo>
                <a:lnTo>
                  <a:pt x="6773874" y="1863267"/>
                </a:lnTo>
                <a:lnTo>
                  <a:pt x="6771241" y="1859449"/>
                </a:lnTo>
                <a:lnTo>
                  <a:pt x="6755065" y="1866822"/>
                </a:lnTo>
                <a:lnTo>
                  <a:pt x="6740854" y="1865352"/>
                </a:lnTo>
                <a:lnTo>
                  <a:pt x="6730997" y="1874155"/>
                </a:lnTo>
                <a:lnTo>
                  <a:pt x="6714212" y="1876293"/>
                </a:lnTo>
                <a:cubicBezTo>
                  <a:pt x="6707919" y="1876308"/>
                  <a:pt x="6700834" y="1876122"/>
                  <a:pt x="6693130" y="1876808"/>
                </a:cubicBezTo>
                <a:lnTo>
                  <a:pt x="6674405" y="1873459"/>
                </a:lnTo>
                <a:lnTo>
                  <a:pt x="6647714" y="1878941"/>
                </a:lnTo>
                <a:cubicBezTo>
                  <a:pt x="6627122" y="1883360"/>
                  <a:pt x="6607220" y="1886896"/>
                  <a:pt x="6586613" y="1887053"/>
                </a:cubicBezTo>
                <a:cubicBezTo>
                  <a:pt x="6572205" y="1895536"/>
                  <a:pt x="6557706" y="1900239"/>
                  <a:pt x="6540424" y="1893269"/>
                </a:cubicBezTo>
                <a:cubicBezTo>
                  <a:pt x="6497538" y="1902769"/>
                  <a:pt x="6490601" y="1917381"/>
                  <a:pt x="6460034" y="1911286"/>
                </a:cubicBezTo>
                <a:cubicBezTo>
                  <a:pt x="6453811" y="1919532"/>
                  <a:pt x="6449254" y="1924158"/>
                  <a:pt x="6445449" y="1926499"/>
                </a:cubicBezTo>
                <a:cubicBezTo>
                  <a:pt x="6434030" y="1933525"/>
                  <a:pt x="6429411" y="1919994"/>
                  <a:pt x="6407092" y="1921993"/>
                </a:cubicBezTo>
                <a:cubicBezTo>
                  <a:pt x="6382682" y="1922166"/>
                  <a:pt x="6418607" y="1903450"/>
                  <a:pt x="6396332" y="1907025"/>
                </a:cubicBezTo>
                <a:cubicBezTo>
                  <a:pt x="6376015" y="1918727"/>
                  <a:pt x="6367614" y="1898795"/>
                  <a:pt x="6347048" y="1912130"/>
                </a:cubicBezTo>
                <a:cubicBezTo>
                  <a:pt x="6360109" y="1925598"/>
                  <a:pt x="6297691" y="1920276"/>
                  <a:pt x="6302270" y="1933613"/>
                </a:cubicBezTo>
                <a:cubicBezTo>
                  <a:pt x="6272680" y="1919839"/>
                  <a:pt x="6273323" y="1945036"/>
                  <a:pt x="6243078" y="1945644"/>
                </a:cubicBezTo>
                <a:cubicBezTo>
                  <a:pt x="6226744" y="1941607"/>
                  <a:pt x="6216828" y="1942552"/>
                  <a:pt x="6207738" y="1953011"/>
                </a:cubicBezTo>
                <a:cubicBezTo>
                  <a:pt x="6131633" y="1932600"/>
                  <a:pt x="6170923" y="1959774"/>
                  <a:pt x="6108781" y="1959474"/>
                </a:cubicBezTo>
                <a:lnTo>
                  <a:pt x="6103698" y="1959304"/>
                </a:lnTo>
                <a:lnTo>
                  <a:pt x="6087017" y="1969078"/>
                </a:lnTo>
                <a:cubicBezTo>
                  <a:pt x="6086783" y="1969912"/>
                  <a:pt x="6086547" y="1970745"/>
                  <a:pt x="6086313" y="1971580"/>
                </a:cubicBezTo>
                <a:lnTo>
                  <a:pt x="6024291" y="1966761"/>
                </a:lnTo>
                <a:lnTo>
                  <a:pt x="6016853" y="1970526"/>
                </a:lnTo>
                <a:lnTo>
                  <a:pt x="5975404" y="1961749"/>
                </a:lnTo>
                <a:lnTo>
                  <a:pt x="5954536" y="1960220"/>
                </a:lnTo>
                <a:lnTo>
                  <a:pt x="5917280" y="1954478"/>
                </a:lnTo>
                <a:lnTo>
                  <a:pt x="5914232" y="1956919"/>
                </a:lnTo>
                <a:lnTo>
                  <a:pt x="5906850" y="1954702"/>
                </a:lnTo>
                <a:lnTo>
                  <a:pt x="5901461" y="1957577"/>
                </a:lnTo>
                <a:lnTo>
                  <a:pt x="5895317" y="1956828"/>
                </a:lnTo>
                <a:cubicBezTo>
                  <a:pt x="5883595" y="1958629"/>
                  <a:pt x="5844137" y="1966833"/>
                  <a:pt x="5831128" y="1968382"/>
                </a:cubicBezTo>
                <a:lnTo>
                  <a:pt x="5817261" y="1966124"/>
                </a:lnTo>
                <a:lnTo>
                  <a:pt x="5806791" y="1974713"/>
                </a:lnTo>
                <a:lnTo>
                  <a:pt x="5762574" y="1976973"/>
                </a:lnTo>
                <a:lnTo>
                  <a:pt x="5747297" y="1970252"/>
                </a:lnTo>
                <a:lnTo>
                  <a:pt x="5733169" y="1965433"/>
                </a:lnTo>
                <a:lnTo>
                  <a:pt x="5731338" y="1965447"/>
                </a:lnTo>
                <a:lnTo>
                  <a:pt x="5712957" y="1965596"/>
                </a:lnTo>
                <a:lnTo>
                  <a:pt x="5678760" y="1965873"/>
                </a:lnTo>
                <a:cubicBezTo>
                  <a:pt x="5656934" y="1966331"/>
                  <a:pt x="5634795" y="1967772"/>
                  <a:pt x="5612457" y="1972287"/>
                </a:cubicBezTo>
                <a:cubicBezTo>
                  <a:pt x="5527023" y="1949966"/>
                  <a:pt x="5534401" y="1947926"/>
                  <a:pt x="5462439" y="1941766"/>
                </a:cubicBezTo>
                <a:cubicBezTo>
                  <a:pt x="5427425" y="1917624"/>
                  <a:pt x="5291183" y="1960519"/>
                  <a:pt x="5249426" y="1957993"/>
                </a:cubicBezTo>
                <a:cubicBezTo>
                  <a:pt x="5146406" y="1973328"/>
                  <a:pt x="4927624" y="2044719"/>
                  <a:pt x="4795460" y="2018541"/>
                </a:cubicBezTo>
                <a:cubicBezTo>
                  <a:pt x="4762844" y="2022395"/>
                  <a:pt x="4718233" y="2031407"/>
                  <a:pt x="4698875" y="2031693"/>
                </a:cubicBezTo>
                <a:lnTo>
                  <a:pt x="4635334" y="2035504"/>
                </a:lnTo>
                <a:lnTo>
                  <a:pt x="4529228" y="2076609"/>
                </a:lnTo>
                <a:cubicBezTo>
                  <a:pt x="4475152" y="2050383"/>
                  <a:pt x="4475600" y="2080729"/>
                  <a:pt x="4408461" y="2090939"/>
                </a:cubicBezTo>
                <a:cubicBezTo>
                  <a:pt x="4383821" y="2082708"/>
                  <a:pt x="4268804" y="2082966"/>
                  <a:pt x="4254651" y="2101730"/>
                </a:cubicBezTo>
                <a:cubicBezTo>
                  <a:pt x="4238862" y="2106286"/>
                  <a:pt x="4220313" y="2100544"/>
                  <a:pt x="4213233" y="2120326"/>
                </a:cubicBezTo>
                <a:cubicBezTo>
                  <a:pt x="4201430" y="2144259"/>
                  <a:pt x="4145731" y="2110137"/>
                  <a:pt x="4153938" y="2137520"/>
                </a:cubicBezTo>
                <a:cubicBezTo>
                  <a:pt x="4114396" y="2114195"/>
                  <a:pt x="4083806" y="2164553"/>
                  <a:pt x="4050969" y="2177971"/>
                </a:cubicBezTo>
                <a:cubicBezTo>
                  <a:pt x="4019767" y="2177378"/>
                  <a:pt x="4005088" y="2190554"/>
                  <a:pt x="3933162" y="2199509"/>
                </a:cubicBezTo>
                <a:cubicBezTo>
                  <a:pt x="3898830" y="2172322"/>
                  <a:pt x="3861284" y="2221170"/>
                  <a:pt x="3797609" y="2185813"/>
                </a:cubicBezTo>
                <a:cubicBezTo>
                  <a:pt x="3795667" y="2189772"/>
                  <a:pt x="3776702" y="2186188"/>
                  <a:pt x="3723511" y="2185401"/>
                </a:cubicBezTo>
                <a:cubicBezTo>
                  <a:pt x="3670320" y="2184613"/>
                  <a:pt x="3558625" y="2184230"/>
                  <a:pt x="3478465" y="2181087"/>
                </a:cubicBezTo>
                <a:cubicBezTo>
                  <a:pt x="3387474" y="2181789"/>
                  <a:pt x="3428499" y="2219948"/>
                  <a:pt x="3308996" y="2177978"/>
                </a:cubicBezTo>
                <a:cubicBezTo>
                  <a:pt x="3299910" y="2200517"/>
                  <a:pt x="3285785" y="2202748"/>
                  <a:pt x="3260282" y="2194479"/>
                </a:cubicBezTo>
                <a:cubicBezTo>
                  <a:pt x="3216295" y="2196427"/>
                  <a:pt x="3227371" y="2250251"/>
                  <a:pt x="3178557" y="2221451"/>
                </a:cubicBezTo>
                <a:cubicBezTo>
                  <a:pt x="3146795" y="2234329"/>
                  <a:pt x="3117401" y="2220418"/>
                  <a:pt x="3097074" y="2229837"/>
                </a:cubicBezTo>
                <a:lnTo>
                  <a:pt x="3029944" y="2248531"/>
                </a:lnTo>
                <a:cubicBezTo>
                  <a:pt x="2992804" y="2254069"/>
                  <a:pt x="2982389" y="2213943"/>
                  <a:pt x="2964870" y="2251389"/>
                </a:cubicBezTo>
                <a:lnTo>
                  <a:pt x="2931496" y="2243024"/>
                </a:lnTo>
                <a:lnTo>
                  <a:pt x="2892959" y="2233969"/>
                </a:lnTo>
                <a:cubicBezTo>
                  <a:pt x="2872669" y="2227791"/>
                  <a:pt x="2882203" y="2234774"/>
                  <a:pt x="2839074" y="2225008"/>
                </a:cubicBezTo>
                <a:cubicBezTo>
                  <a:pt x="2811442" y="2251884"/>
                  <a:pt x="2766379" y="2232117"/>
                  <a:pt x="2693779" y="2231570"/>
                </a:cubicBezTo>
                <a:lnTo>
                  <a:pt x="2523799" y="2236547"/>
                </a:lnTo>
                <a:cubicBezTo>
                  <a:pt x="2466172" y="2242686"/>
                  <a:pt x="2414634" y="2227724"/>
                  <a:pt x="2340069" y="2220699"/>
                </a:cubicBezTo>
                <a:cubicBezTo>
                  <a:pt x="2265503" y="2213674"/>
                  <a:pt x="2139796" y="2191971"/>
                  <a:pt x="2076408" y="2194398"/>
                </a:cubicBezTo>
                <a:cubicBezTo>
                  <a:pt x="2032508" y="2197562"/>
                  <a:pt x="2027933" y="2185141"/>
                  <a:pt x="1983593" y="2219360"/>
                </a:cubicBezTo>
                <a:cubicBezTo>
                  <a:pt x="1947094" y="2209205"/>
                  <a:pt x="1890960" y="2218305"/>
                  <a:pt x="1853105" y="2214141"/>
                </a:cubicBezTo>
                <a:cubicBezTo>
                  <a:pt x="1825748" y="2216625"/>
                  <a:pt x="1783192" y="2179879"/>
                  <a:pt x="1748511" y="2178472"/>
                </a:cubicBezTo>
                <a:cubicBezTo>
                  <a:pt x="1703498" y="2196202"/>
                  <a:pt x="1694831" y="2157630"/>
                  <a:pt x="1633422" y="2143415"/>
                </a:cubicBezTo>
                <a:cubicBezTo>
                  <a:pt x="1607630" y="2161065"/>
                  <a:pt x="1579060" y="2145077"/>
                  <a:pt x="1558946" y="2128843"/>
                </a:cubicBezTo>
                <a:cubicBezTo>
                  <a:pt x="1499069" y="2134267"/>
                  <a:pt x="1452565" y="2133855"/>
                  <a:pt x="1385344" y="2124817"/>
                </a:cubicBezTo>
                <a:cubicBezTo>
                  <a:pt x="1312492" y="2145463"/>
                  <a:pt x="1299315" y="2122756"/>
                  <a:pt x="1227473" y="2113291"/>
                </a:cubicBezTo>
                <a:cubicBezTo>
                  <a:pt x="1199075" y="2120045"/>
                  <a:pt x="1149241" y="2095660"/>
                  <a:pt x="1088711" y="2097947"/>
                </a:cubicBezTo>
                <a:cubicBezTo>
                  <a:pt x="1048569" y="2095382"/>
                  <a:pt x="1091396" y="2061344"/>
                  <a:pt x="939259" y="2073411"/>
                </a:cubicBezTo>
                <a:cubicBezTo>
                  <a:pt x="930603" y="2080267"/>
                  <a:pt x="912274" y="2072716"/>
                  <a:pt x="914345" y="2063135"/>
                </a:cubicBezTo>
                <a:cubicBezTo>
                  <a:pt x="904674" y="2065915"/>
                  <a:pt x="881392" y="2083881"/>
                  <a:pt x="879393" y="2068419"/>
                </a:cubicBezTo>
                <a:cubicBezTo>
                  <a:pt x="831068" y="2065554"/>
                  <a:pt x="782797" y="2073516"/>
                  <a:pt x="739242" y="2091539"/>
                </a:cubicBezTo>
                <a:cubicBezTo>
                  <a:pt x="713063" y="2085924"/>
                  <a:pt x="685973" y="2097939"/>
                  <a:pt x="628509" y="2108134"/>
                </a:cubicBezTo>
                <a:cubicBezTo>
                  <a:pt x="575136" y="2076613"/>
                  <a:pt x="570057" y="2131408"/>
                  <a:pt x="508046" y="2109851"/>
                </a:cubicBezTo>
                <a:cubicBezTo>
                  <a:pt x="473420" y="2105939"/>
                  <a:pt x="433697" y="2091842"/>
                  <a:pt x="408793" y="2105335"/>
                </a:cubicBezTo>
                <a:cubicBezTo>
                  <a:pt x="383633" y="2099507"/>
                  <a:pt x="299763" y="2118030"/>
                  <a:pt x="259142" y="2115883"/>
                </a:cubicBezTo>
                <a:cubicBezTo>
                  <a:pt x="191085" y="2103328"/>
                  <a:pt x="127146" y="2128850"/>
                  <a:pt x="91266" y="2135533"/>
                </a:cubicBezTo>
                <a:cubicBezTo>
                  <a:pt x="55346" y="2131669"/>
                  <a:pt x="37547" y="2122850"/>
                  <a:pt x="12251" y="2121489"/>
                </a:cubicBezTo>
                <a:lnTo>
                  <a:pt x="0" y="2122164"/>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2DCBC21A-82EF-BC4C-8F70-1145ACE2F994}"/>
              </a:ext>
            </a:extLst>
          </p:cNvPr>
          <p:cNvSpPr>
            <a:spLocks noGrp="1"/>
          </p:cNvSpPr>
          <p:nvPr>
            <p:ph type="title"/>
          </p:nvPr>
        </p:nvSpPr>
        <p:spPr>
          <a:xfrm>
            <a:off x="1137037" y="609600"/>
            <a:ext cx="5915197" cy="1330519"/>
          </a:xfrm>
        </p:spPr>
        <p:txBody>
          <a:bodyPr vert="horz" lIns="91440" tIns="45720" rIns="91440" bIns="45720" rtlCol="0" anchor="ctr">
            <a:normAutofit/>
          </a:bodyPr>
          <a:lstStyle/>
          <a:p>
            <a:r>
              <a:rPr lang="en-US" sz="2800" kern="1200">
                <a:solidFill>
                  <a:schemeClr val="tx1"/>
                </a:solidFill>
                <a:latin typeface="+mj-lt"/>
                <a:ea typeface="+mj-ea"/>
                <a:cs typeface="+mj-cs"/>
              </a:rPr>
              <a:t>Dreizehn typische Gestaltungsfehler</a:t>
            </a:r>
            <a:br>
              <a:rPr lang="en-US" sz="2800" kern="1200">
                <a:solidFill>
                  <a:schemeClr val="tx1"/>
                </a:solidFill>
                <a:latin typeface="+mj-lt"/>
                <a:ea typeface="+mj-ea"/>
                <a:cs typeface="+mj-cs"/>
              </a:rPr>
            </a:br>
            <a:r>
              <a:rPr lang="en-US" sz="2800" kern="1200">
                <a:solidFill>
                  <a:schemeClr val="tx1"/>
                </a:solidFill>
                <a:latin typeface="+mj-lt"/>
                <a:ea typeface="+mj-ea"/>
                <a:cs typeface="+mj-cs"/>
              </a:rPr>
              <a:t>07: Du weißt nicht, dass Schriften einen Charakter haben</a:t>
            </a:r>
          </a:p>
        </p:txBody>
      </p:sp>
      <p:sp>
        <p:nvSpPr>
          <p:cNvPr id="56" name="Freeform: Shape 55">
            <a:extLst>
              <a:ext uri="{FF2B5EF4-FFF2-40B4-BE49-F238E27FC236}">
                <a16:creationId xmlns:a16="http://schemas.microsoft.com/office/drawing/2014/main" id="{3B9FD11D-7561-43C8-BE54-00D7DCF0E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5390" y="5800298"/>
            <a:ext cx="5736610" cy="1057702"/>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4114838 w 5741575"/>
              <a:gd name="connsiteY74" fmla="*/ 238165 h 955271"/>
              <a:gd name="connsiteX75" fmla="*/ 4271023 w 5741575"/>
              <a:gd name="connsiteY75" fmla="*/ 241959 h 955271"/>
              <a:gd name="connsiteX76" fmla="*/ 4367397 w 5741575"/>
              <a:gd name="connsiteY76" fmla="*/ 271442 h 955271"/>
              <a:gd name="connsiteX77" fmla="*/ 4495366 w 5741575"/>
              <a:gd name="connsiteY77" fmla="*/ 271618 h 955271"/>
              <a:gd name="connsiteX78" fmla="*/ 4517347 w 5741575"/>
              <a:gd name="connsiteY78" fmla="*/ 275639 h 955271"/>
              <a:gd name="connsiteX79" fmla="*/ 4546116 w 5741575"/>
              <a:gd name="connsiteY79" fmla="*/ 268568 h 955271"/>
              <a:gd name="connsiteX80" fmla="*/ 4661259 w 5741575"/>
              <a:gd name="connsiteY80" fmla="*/ 238966 h 955271"/>
              <a:gd name="connsiteX81" fmla="*/ 4750403 w 5741575"/>
              <a:gd name="connsiteY81" fmla="*/ 204364 h 955271"/>
              <a:gd name="connsiteX82" fmla="*/ 4867614 w 5741575"/>
              <a:gd name="connsiteY82" fmla="*/ 208668 h 955271"/>
              <a:gd name="connsiteX83" fmla="*/ 4937036 w 5741575"/>
              <a:gd name="connsiteY83" fmla="*/ 195446 h 955271"/>
              <a:gd name="connsiteX84" fmla="*/ 5047626 w 5741575"/>
              <a:gd name="connsiteY84" fmla="*/ 149604 h 955271"/>
              <a:gd name="connsiteX85" fmla="*/ 5200247 w 5741575"/>
              <a:gd name="connsiteY85" fmla="*/ 142695 h 955271"/>
              <a:gd name="connsiteX86" fmla="*/ 5235691 w 5741575"/>
              <a:gd name="connsiteY86" fmla="*/ 173330 h 955271"/>
              <a:gd name="connsiteX87" fmla="*/ 5280133 w 5741575"/>
              <a:gd name="connsiteY87" fmla="*/ 189342 h 955271"/>
              <a:gd name="connsiteX88" fmla="*/ 5291963 w 5741575"/>
              <a:gd name="connsiteY88" fmla="*/ 139446 h 955271"/>
              <a:gd name="connsiteX89" fmla="*/ 5418472 w 5741575"/>
              <a:gd name="connsiteY89" fmla="*/ 89163 h 955271"/>
              <a:gd name="connsiteX90" fmla="*/ 5482354 w 5741575"/>
              <a:gd name="connsiteY90" fmla="*/ 69470 h 955271"/>
              <a:gd name="connsiteX91" fmla="*/ 5583280 w 5741575"/>
              <a:gd name="connsiteY91" fmla="*/ 49787 h 955271"/>
              <a:gd name="connsiteX92" fmla="*/ 5613766 w 5741575"/>
              <a:gd name="connsiteY92" fmla="*/ 41855 h 955271"/>
              <a:gd name="connsiteX93" fmla="*/ 5684952 w 5741575"/>
              <a:gd name="connsiteY93" fmla="*/ 26088 h 955271"/>
              <a:gd name="connsiteX94" fmla="*/ 5741575 w 5741575"/>
              <a:gd name="connsiteY9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873778 w 5741575"/>
              <a:gd name="connsiteY38" fmla="*/ 530130 h 955271"/>
              <a:gd name="connsiteX39" fmla="*/ 1988411 w 5741575"/>
              <a:gd name="connsiteY39" fmla="*/ 491599 h 955271"/>
              <a:gd name="connsiteX40" fmla="*/ 2085507 w 5741575"/>
              <a:gd name="connsiteY40" fmla="*/ 498527 h 955271"/>
              <a:gd name="connsiteX41" fmla="*/ 2090767 w 5741575"/>
              <a:gd name="connsiteY41" fmla="*/ 490616 h 955271"/>
              <a:gd name="connsiteX42" fmla="*/ 2151143 w 5741575"/>
              <a:gd name="connsiteY42" fmla="*/ 478332 h 955271"/>
              <a:gd name="connsiteX43" fmla="*/ 2378710 w 5741575"/>
              <a:gd name="connsiteY43" fmla="*/ 477570 h 955271"/>
              <a:gd name="connsiteX44" fmla="*/ 2496256 w 5741575"/>
              <a:gd name="connsiteY44" fmla="*/ 452396 h 955271"/>
              <a:gd name="connsiteX45" fmla="*/ 2535387 w 5741575"/>
              <a:gd name="connsiteY45" fmla="*/ 436645 h 955271"/>
              <a:gd name="connsiteX46" fmla="*/ 2601109 w 5741575"/>
              <a:gd name="connsiteY46" fmla="*/ 410678 h 955271"/>
              <a:gd name="connsiteX47" fmla="*/ 2643855 w 5741575"/>
              <a:gd name="connsiteY47" fmla="*/ 374482 h 955271"/>
              <a:gd name="connsiteX48" fmla="*/ 2657726 w 5741575"/>
              <a:gd name="connsiteY48" fmla="*/ 365841 h 955271"/>
              <a:gd name="connsiteX49" fmla="*/ 2687125 w 5741575"/>
              <a:gd name="connsiteY49" fmla="*/ 366820 h 955271"/>
              <a:gd name="connsiteX50" fmla="*/ 2697479 w 5741575"/>
              <a:gd name="connsiteY50" fmla="*/ 361430 h 955271"/>
              <a:gd name="connsiteX51" fmla="*/ 2701547 w 5741575"/>
              <a:gd name="connsiteY51" fmla="*/ 361545 h 955271"/>
              <a:gd name="connsiteX52" fmla="*/ 2711054 w 5741575"/>
              <a:gd name="connsiteY52" fmla="*/ 360597 h 955271"/>
              <a:gd name="connsiteX53" fmla="*/ 2710438 w 5741575"/>
              <a:gd name="connsiteY53" fmla="*/ 366958 h 955271"/>
              <a:gd name="connsiteX54" fmla="*/ 2722936 w 5741575"/>
              <a:gd name="connsiteY54" fmla="*/ 377633 h 955271"/>
              <a:gd name="connsiteX55" fmla="*/ 2777227 w 5741575"/>
              <a:gd name="connsiteY55" fmla="*/ 368972 h 955271"/>
              <a:gd name="connsiteX56" fmla="*/ 2779510 w 5741575"/>
              <a:gd name="connsiteY56" fmla="*/ 361652 h 955271"/>
              <a:gd name="connsiteX57" fmla="*/ 2786278 w 5741575"/>
              <a:gd name="connsiteY57" fmla="*/ 359869 h 955271"/>
              <a:gd name="connsiteX58" fmla="*/ 2792101 w 5741575"/>
              <a:gd name="connsiteY58" fmla="*/ 365927 h 955271"/>
              <a:gd name="connsiteX59" fmla="*/ 2885545 w 5741575"/>
              <a:gd name="connsiteY59" fmla="*/ 372818 h 955271"/>
              <a:gd name="connsiteX60" fmla="*/ 3009558 w 5741575"/>
              <a:gd name="connsiteY60" fmla="*/ 370573 h 955271"/>
              <a:gd name="connsiteX61" fmla="*/ 3095010 w 5741575"/>
              <a:gd name="connsiteY61" fmla="*/ 332454 h 955271"/>
              <a:gd name="connsiteX62" fmla="*/ 3103742 w 5741575"/>
              <a:gd name="connsiteY62" fmla="*/ 337974 h 955271"/>
              <a:gd name="connsiteX63" fmla="*/ 3165093 w 5741575"/>
              <a:gd name="connsiteY63" fmla="*/ 329459 h 955271"/>
              <a:gd name="connsiteX64" fmla="*/ 3373785 w 5741575"/>
              <a:gd name="connsiteY64" fmla="*/ 255680 h 955271"/>
              <a:gd name="connsiteX65" fmla="*/ 3493851 w 5741575"/>
              <a:gd name="connsiteY65" fmla="*/ 240255 h 955271"/>
              <a:gd name="connsiteX66" fmla="*/ 3537470 w 5741575"/>
              <a:gd name="connsiteY66" fmla="*/ 241867 h 955271"/>
              <a:gd name="connsiteX67" fmla="*/ 3610489 w 5741575"/>
              <a:gd name="connsiteY67" fmla="*/ 244128 h 955271"/>
              <a:gd name="connsiteX68" fmla="*/ 3667539 w 5741575"/>
              <a:gd name="connsiteY68" fmla="*/ 263271 h 955271"/>
              <a:gd name="connsiteX69" fmla="*/ 3727614 w 5741575"/>
              <a:gd name="connsiteY69" fmla="*/ 258245 h 955271"/>
              <a:gd name="connsiteX70" fmla="*/ 3738369 w 5741575"/>
              <a:gd name="connsiteY70" fmla="*/ 234506 h 955271"/>
              <a:gd name="connsiteX71" fmla="*/ 3803670 w 5741575"/>
              <a:gd name="connsiteY71" fmla="*/ 236457 h 955271"/>
              <a:gd name="connsiteX72" fmla="*/ 3903080 w 5741575"/>
              <a:gd name="connsiteY72" fmla="*/ 241890 h 955271"/>
              <a:gd name="connsiteX73" fmla="*/ 4114838 w 5741575"/>
              <a:gd name="connsiteY73" fmla="*/ 238165 h 955271"/>
              <a:gd name="connsiteX74" fmla="*/ 4271023 w 5741575"/>
              <a:gd name="connsiteY74" fmla="*/ 241959 h 955271"/>
              <a:gd name="connsiteX75" fmla="*/ 4367397 w 5741575"/>
              <a:gd name="connsiteY75" fmla="*/ 271442 h 955271"/>
              <a:gd name="connsiteX76" fmla="*/ 4495366 w 5741575"/>
              <a:gd name="connsiteY76" fmla="*/ 271618 h 955271"/>
              <a:gd name="connsiteX77" fmla="*/ 4517347 w 5741575"/>
              <a:gd name="connsiteY77" fmla="*/ 275639 h 955271"/>
              <a:gd name="connsiteX78" fmla="*/ 4546116 w 5741575"/>
              <a:gd name="connsiteY78" fmla="*/ 268568 h 955271"/>
              <a:gd name="connsiteX79" fmla="*/ 4661259 w 5741575"/>
              <a:gd name="connsiteY79" fmla="*/ 238966 h 955271"/>
              <a:gd name="connsiteX80" fmla="*/ 4750403 w 5741575"/>
              <a:gd name="connsiteY80" fmla="*/ 204364 h 955271"/>
              <a:gd name="connsiteX81" fmla="*/ 4867614 w 5741575"/>
              <a:gd name="connsiteY81" fmla="*/ 208668 h 955271"/>
              <a:gd name="connsiteX82" fmla="*/ 4937036 w 5741575"/>
              <a:gd name="connsiteY82" fmla="*/ 195446 h 955271"/>
              <a:gd name="connsiteX83" fmla="*/ 5047626 w 5741575"/>
              <a:gd name="connsiteY83" fmla="*/ 149604 h 955271"/>
              <a:gd name="connsiteX84" fmla="*/ 5200247 w 5741575"/>
              <a:gd name="connsiteY84" fmla="*/ 142695 h 955271"/>
              <a:gd name="connsiteX85" fmla="*/ 5235691 w 5741575"/>
              <a:gd name="connsiteY85" fmla="*/ 173330 h 955271"/>
              <a:gd name="connsiteX86" fmla="*/ 5280133 w 5741575"/>
              <a:gd name="connsiteY86" fmla="*/ 189342 h 955271"/>
              <a:gd name="connsiteX87" fmla="*/ 5291963 w 5741575"/>
              <a:gd name="connsiteY87" fmla="*/ 139446 h 955271"/>
              <a:gd name="connsiteX88" fmla="*/ 5418472 w 5741575"/>
              <a:gd name="connsiteY88" fmla="*/ 89163 h 955271"/>
              <a:gd name="connsiteX89" fmla="*/ 5482354 w 5741575"/>
              <a:gd name="connsiteY89" fmla="*/ 69470 h 955271"/>
              <a:gd name="connsiteX90" fmla="*/ 5583280 w 5741575"/>
              <a:gd name="connsiteY90" fmla="*/ 49787 h 955271"/>
              <a:gd name="connsiteX91" fmla="*/ 5613766 w 5741575"/>
              <a:gd name="connsiteY91" fmla="*/ 41855 h 955271"/>
              <a:gd name="connsiteX92" fmla="*/ 5684952 w 5741575"/>
              <a:gd name="connsiteY92" fmla="*/ 26088 h 955271"/>
              <a:gd name="connsiteX93" fmla="*/ 5741575 w 5741575"/>
              <a:gd name="connsiteY9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84157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306299 w 5741575"/>
              <a:gd name="connsiteY16" fmla="*/ 873609 h 955271"/>
              <a:gd name="connsiteX17" fmla="*/ 331571 w 5741575"/>
              <a:gd name="connsiteY17" fmla="*/ 869866 h 955271"/>
              <a:gd name="connsiteX18" fmla="*/ 384157 w 5741575"/>
              <a:gd name="connsiteY18" fmla="*/ 867971 h 955271"/>
              <a:gd name="connsiteX19" fmla="*/ 477637 w 5741575"/>
              <a:gd name="connsiteY19" fmla="*/ 870334 h 955271"/>
              <a:gd name="connsiteX20" fmla="*/ 570239 w 5741575"/>
              <a:gd name="connsiteY20" fmla="*/ 829596 h 955271"/>
              <a:gd name="connsiteX21" fmla="*/ 787156 w 5741575"/>
              <a:gd name="connsiteY21" fmla="*/ 838447 h 955271"/>
              <a:gd name="connsiteX22" fmla="*/ 948872 w 5741575"/>
              <a:gd name="connsiteY22" fmla="*/ 772201 h 955271"/>
              <a:gd name="connsiteX23" fmla="*/ 1127089 w 5741575"/>
              <a:gd name="connsiteY23" fmla="*/ 746926 h 955271"/>
              <a:gd name="connsiteX24" fmla="*/ 1220426 w 5741575"/>
              <a:gd name="connsiteY24" fmla="*/ 721810 h 955271"/>
              <a:gd name="connsiteX25" fmla="*/ 1306771 w 5741575"/>
              <a:gd name="connsiteY25" fmla="*/ 717936 h 955271"/>
              <a:gd name="connsiteX26" fmla="*/ 1374314 w 5741575"/>
              <a:gd name="connsiteY26" fmla="*/ 688815 h 955271"/>
              <a:gd name="connsiteX27" fmla="*/ 1378034 w 5741575"/>
              <a:gd name="connsiteY27" fmla="*/ 685842 h 955271"/>
              <a:gd name="connsiteX28" fmla="*/ 1395604 w 5741575"/>
              <a:gd name="connsiteY28" fmla="*/ 680460 h 955271"/>
              <a:gd name="connsiteX29" fmla="*/ 1397206 w 5741575"/>
              <a:gd name="connsiteY29" fmla="*/ 670793 h 955271"/>
              <a:gd name="connsiteX30" fmla="*/ 1421250 w 5741575"/>
              <a:gd name="connsiteY30" fmla="*/ 656855 h 955271"/>
              <a:gd name="connsiteX31" fmla="*/ 1454524 w 5741575"/>
              <a:gd name="connsiteY31" fmla="*/ 649224 h 955271"/>
              <a:gd name="connsiteX32" fmla="*/ 1616217 w 5741575"/>
              <a:gd name="connsiteY32" fmla="*/ 622107 h 955271"/>
              <a:gd name="connsiteX33" fmla="*/ 1710928 w 5741575"/>
              <a:gd name="connsiteY33" fmla="*/ 600666 h 955271"/>
              <a:gd name="connsiteX34" fmla="*/ 1743718 w 5741575"/>
              <a:gd name="connsiteY34" fmla="*/ 584327 h 955271"/>
              <a:gd name="connsiteX35" fmla="*/ 1873778 w 5741575"/>
              <a:gd name="connsiteY35" fmla="*/ 530130 h 955271"/>
              <a:gd name="connsiteX36" fmla="*/ 1988411 w 5741575"/>
              <a:gd name="connsiteY36" fmla="*/ 491599 h 955271"/>
              <a:gd name="connsiteX37" fmla="*/ 2085507 w 5741575"/>
              <a:gd name="connsiteY37" fmla="*/ 498527 h 955271"/>
              <a:gd name="connsiteX38" fmla="*/ 2090767 w 5741575"/>
              <a:gd name="connsiteY38" fmla="*/ 490616 h 955271"/>
              <a:gd name="connsiteX39" fmla="*/ 2151143 w 5741575"/>
              <a:gd name="connsiteY39" fmla="*/ 478332 h 955271"/>
              <a:gd name="connsiteX40" fmla="*/ 2378710 w 5741575"/>
              <a:gd name="connsiteY40" fmla="*/ 477570 h 955271"/>
              <a:gd name="connsiteX41" fmla="*/ 2496256 w 5741575"/>
              <a:gd name="connsiteY41" fmla="*/ 452396 h 955271"/>
              <a:gd name="connsiteX42" fmla="*/ 2535387 w 5741575"/>
              <a:gd name="connsiteY42" fmla="*/ 436645 h 955271"/>
              <a:gd name="connsiteX43" fmla="*/ 2601109 w 5741575"/>
              <a:gd name="connsiteY43" fmla="*/ 410678 h 955271"/>
              <a:gd name="connsiteX44" fmla="*/ 2643855 w 5741575"/>
              <a:gd name="connsiteY44" fmla="*/ 374482 h 955271"/>
              <a:gd name="connsiteX45" fmla="*/ 2657726 w 5741575"/>
              <a:gd name="connsiteY45" fmla="*/ 365841 h 955271"/>
              <a:gd name="connsiteX46" fmla="*/ 2687125 w 5741575"/>
              <a:gd name="connsiteY46" fmla="*/ 366820 h 955271"/>
              <a:gd name="connsiteX47" fmla="*/ 2697479 w 5741575"/>
              <a:gd name="connsiteY47" fmla="*/ 361430 h 955271"/>
              <a:gd name="connsiteX48" fmla="*/ 2701547 w 5741575"/>
              <a:gd name="connsiteY48" fmla="*/ 361545 h 955271"/>
              <a:gd name="connsiteX49" fmla="*/ 2711054 w 5741575"/>
              <a:gd name="connsiteY49" fmla="*/ 360597 h 955271"/>
              <a:gd name="connsiteX50" fmla="*/ 2710438 w 5741575"/>
              <a:gd name="connsiteY50" fmla="*/ 366958 h 955271"/>
              <a:gd name="connsiteX51" fmla="*/ 2722936 w 5741575"/>
              <a:gd name="connsiteY51" fmla="*/ 377633 h 955271"/>
              <a:gd name="connsiteX52" fmla="*/ 2777227 w 5741575"/>
              <a:gd name="connsiteY52" fmla="*/ 368972 h 955271"/>
              <a:gd name="connsiteX53" fmla="*/ 2779510 w 5741575"/>
              <a:gd name="connsiteY53" fmla="*/ 361652 h 955271"/>
              <a:gd name="connsiteX54" fmla="*/ 2786278 w 5741575"/>
              <a:gd name="connsiteY54" fmla="*/ 359869 h 955271"/>
              <a:gd name="connsiteX55" fmla="*/ 2792101 w 5741575"/>
              <a:gd name="connsiteY55" fmla="*/ 365927 h 955271"/>
              <a:gd name="connsiteX56" fmla="*/ 2885545 w 5741575"/>
              <a:gd name="connsiteY56" fmla="*/ 372818 h 955271"/>
              <a:gd name="connsiteX57" fmla="*/ 3009558 w 5741575"/>
              <a:gd name="connsiteY57" fmla="*/ 370573 h 955271"/>
              <a:gd name="connsiteX58" fmla="*/ 3095010 w 5741575"/>
              <a:gd name="connsiteY58" fmla="*/ 332454 h 955271"/>
              <a:gd name="connsiteX59" fmla="*/ 3103742 w 5741575"/>
              <a:gd name="connsiteY59" fmla="*/ 337974 h 955271"/>
              <a:gd name="connsiteX60" fmla="*/ 3165093 w 5741575"/>
              <a:gd name="connsiteY60" fmla="*/ 329459 h 955271"/>
              <a:gd name="connsiteX61" fmla="*/ 3373785 w 5741575"/>
              <a:gd name="connsiteY61" fmla="*/ 255680 h 955271"/>
              <a:gd name="connsiteX62" fmla="*/ 3493851 w 5741575"/>
              <a:gd name="connsiteY62" fmla="*/ 240255 h 955271"/>
              <a:gd name="connsiteX63" fmla="*/ 3537470 w 5741575"/>
              <a:gd name="connsiteY63" fmla="*/ 241867 h 955271"/>
              <a:gd name="connsiteX64" fmla="*/ 3610489 w 5741575"/>
              <a:gd name="connsiteY64" fmla="*/ 244128 h 955271"/>
              <a:gd name="connsiteX65" fmla="*/ 3667539 w 5741575"/>
              <a:gd name="connsiteY65" fmla="*/ 263271 h 955271"/>
              <a:gd name="connsiteX66" fmla="*/ 3727614 w 5741575"/>
              <a:gd name="connsiteY66" fmla="*/ 258245 h 955271"/>
              <a:gd name="connsiteX67" fmla="*/ 3738369 w 5741575"/>
              <a:gd name="connsiteY67" fmla="*/ 234506 h 955271"/>
              <a:gd name="connsiteX68" fmla="*/ 3803670 w 5741575"/>
              <a:gd name="connsiteY68" fmla="*/ 236457 h 955271"/>
              <a:gd name="connsiteX69" fmla="*/ 3903080 w 5741575"/>
              <a:gd name="connsiteY69" fmla="*/ 241890 h 955271"/>
              <a:gd name="connsiteX70" fmla="*/ 4114838 w 5741575"/>
              <a:gd name="connsiteY70" fmla="*/ 238165 h 955271"/>
              <a:gd name="connsiteX71" fmla="*/ 4271023 w 5741575"/>
              <a:gd name="connsiteY71" fmla="*/ 241959 h 955271"/>
              <a:gd name="connsiteX72" fmla="*/ 4367397 w 5741575"/>
              <a:gd name="connsiteY72" fmla="*/ 271442 h 955271"/>
              <a:gd name="connsiteX73" fmla="*/ 4495366 w 5741575"/>
              <a:gd name="connsiteY73" fmla="*/ 271618 h 955271"/>
              <a:gd name="connsiteX74" fmla="*/ 4517347 w 5741575"/>
              <a:gd name="connsiteY74" fmla="*/ 275639 h 955271"/>
              <a:gd name="connsiteX75" fmla="*/ 4546116 w 5741575"/>
              <a:gd name="connsiteY75" fmla="*/ 268568 h 955271"/>
              <a:gd name="connsiteX76" fmla="*/ 4661259 w 5741575"/>
              <a:gd name="connsiteY76" fmla="*/ 238966 h 955271"/>
              <a:gd name="connsiteX77" fmla="*/ 4750403 w 5741575"/>
              <a:gd name="connsiteY77" fmla="*/ 204364 h 955271"/>
              <a:gd name="connsiteX78" fmla="*/ 4867614 w 5741575"/>
              <a:gd name="connsiteY78" fmla="*/ 208668 h 955271"/>
              <a:gd name="connsiteX79" fmla="*/ 4937036 w 5741575"/>
              <a:gd name="connsiteY79" fmla="*/ 195446 h 955271"/>
              <a:gd name="connsiteX80" fmla="*/ 5047626 w 5741575"/>
              <a:gd name="connsiteY80" fmla="*/ 149604 h 955271"/>
              <a:gd name="connsiteX81" fmla="*/ 5200247 w 5741575"/>
              <a:gd name="connsiteY81" fmla="*/ 142695 h 955271"/>
              <a:gd name="connsiteX82" fmla="*/ 5235691 w 5741575"/>
              <a:gd name="connsiteY82" fmla="*/ 173330 h 955271"/>
              <a:gd name="connsiteX83" fmla="*/ 5280133 w 5741575"/>
              <a:gd name="connsiteY83" fmla="*/ 189342 h 955271"/>
              <a:gd name="connsiteX84" fmla="*/ 5291963 w 5741575"/>
              <a:gd name="connsiteY84" fmla="*/ 139446 h 955271"/>
              <a:gd name="connsiteX85" fmla="*/ 5418472 w 5741575"/>
              <a:gd name="connsiteY85" fmla="*/ 89163 h 955271"/>
              <a:gd name="connsiteX86" fmla="*/ 5482354 w 5741575"/>
              <a:gd name="connsiteY86" fmla="*/ 69470 h 955271"/>
              <a:gd name="connsiteX87" fmla="*/ 5583280 w 5741575"/>
              <a:gd name="connsiteY87" fmla="*/ 49787 h 955271"/>
              <a:gd name="connsiteX88" fmla="*/ 5613766 w 5741575"/>
              <a:gd name="connsiteY88" fmla="*/ 41855 h 955271"/>
              <a:gd name="connsiteX89" fmla="*/ 5684952 w 5741575"/>
              <a:gd name="connsiteY89" fmla="*/ 26088 h 955271"/>
              <a:gd name="connsiteX90" fmla="*/ 5741575 w 5741575"/>
              <a:gd name="connsiteY9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22923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41364 w 5741575"/>
              <a:gd name="connsiteY28" fmla="*/ 661393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94753 w 5741575"/>
              <a:gd name="connsiteY28" fmla="*/ 644686 h 955271"/>
              <a:gd name="connsiteX29" fmla="*/ 1616217 w 5741575"/>
              <a:gd name="connsiteY29" fmla="*/ 622107 h 955271"/>
              <a:gd name="connsiteX30" fmla="*/ 1710928 w 5741575"/>
              <a:gd name="connsiteY30" fmla="*/ 600666 h 955271"/>
              <a:gd name="connsiteX31" fmla="*/ 1743718 w 5741575"/>
              <a:gd name="connsiteY31" fmla="*/ 584327 h 955271"/>
              <a:gd name="connsiteX32" fmla="*/ 1873778 w 5741575"/>
              <a:gd name="connsiteY32" fmla="*/ 530130 h 955271"/>
              <a:gd name="connsiteX33" fmla="*/ 1988411 w 5741575"/>
              <a:gd name="connsiteY33" fmla="*/ 491599 h 955271"/>
              <a:gd name="connsiteX34" fmla="*/ 2085507 w 5741575"/>
              <a:gd name="connsiteY34" fmla="*/ 498527 h 955271"/>
              <a:gd name="connsiteX35" fmla="*/ 2090767 w 5741575"/>
              <a:gd name="connsiteY35" fmla="*/ 490616 h 955271"/>
              <a:gd name="connsiteX36" fmla="*/ 2151143 w 5741575"/>
              <a:gd name="connsiteY36" fmla="*/ 478332 h 955271"/>
              <a:gd name="connsiteX37" fmla="*/ 2378710 w 5741575"/>
              <a:gd name="connsiteY37" fmla="*/ 477570 h 955271"/>
              <a:gd name="connsiteX38" fmla="*/ 2496256 w 5741575"/>
              <a:gd name="connsiteY38" fmla="*/ 452396 h 955271"/>
              <a:gd name="connsiteX39" fmla="*/ 2535387 w 5741575"/>
              <a:gd name="connsiteY39" fmla="*/ 436645 h 955271"/>
              <a:gd name="connsiteX40" fmla="*/ 2601109 w 5741575"/>
              <a:gd name="connsiteY40" fmla="*/ 410678 h 955271"/>
              <a:gd name="connsiteX41" fmla="*/ 2643855 w 5741575"/>
              <a:gd name="connsiteY41" fmla="*/ 374482 h 955271"/>
              <a:gd name="connsiteX42" fmla="*/ 2657726 w 5741575"/>
              <a:gd name="connsiteY42" fmla="*/ 365841 h 955271"/>
              <a:gd name="connsiteX43" fmla="*/ 2687125 w 5741575"/>
              <a:gd name="connsiteY43" fmla="*/ 366820 h 955271"/>
              <a:gd name="connsiteX44" fmla="*/ 2697479 w 5741575"/>
              <a:gd name="connsiteY44" fmla="*/ 361430 h 955271"/>
              <a:gd name="connsiteX45" fmla="*/ 2701547 w 5741575"/>
              <a:gd name="connsiteY45" fmla="*/ 361545 h 955271"/>
              <a:gd name="connsiteX46" fmla="*/ 2711054 w 5741575"/>
              <a:gd name="connsiteY46" fmla="*/ 360597 h 955271"/>
              <a:gd name="connsiteX47" fmla="*/ 2710438 w 5741575"/>
              <a:gd name="connsiteY47" fmla="*/ 366958 h 955271"/>
              <a:gd name="connsiteX48" fmla="*/ 2722936 w 5741575"/>
              <a:gd name="connsiteY48" fmla="*/ 377633 h 955271"/>
              <a:gd name="connsiteX49" fmla="*/ 2777227 w 5741575"/>
              <a:gd name="connsiteY49" fmla="*/ 368972 h 955271"/>
              <a:gd name="connsiteX50" fmla="*/ 2779510 w 5741575"/>
              <a:gd name="connsiteY50" fmla="*/ 361652 h 955271"/>
              <a:gd name="connsiteX51" fmla="*/ 2786278 w 5741575"/>
              <a:gd name="connsiteY51" fmla="*/ 359869 h 955271"/>
              <a:gd name="connsiteX52" fmla="*/ 2792101 w 5741575"/>
              <a:gd name="connsiteY52" fmla="*/ 365927 h 955271"/>
              <a:gd name="connsiteX53" fmla="*/ 2885545 w 5741575"/>
              <a:gd name="connsiteY53" fmla="*/ 372818 h 955271"/>
              <a:gd name="connsiteX54" fmla="*/ 3009558 w 5741575"/>
              <a:gd name="connsiteY54" fmla="*/ 370573 h 955271"/>
              <a:gd name="connsiteX55" fmla="*/ 3095010 w 5741575"/>
              <a:gd name="connsiteY55" fmla="*/ 332454 h 955271"/>
              <a:gd name="connsiteX56" fmla="*/ 3103742 w 5741575"/>
              <a:gd name="connsiteY56" fmla="*/ 337974 h 955271"/>
              <a:gd name="connsiteX57" fmla="*/ 3165093 w 5741575"/>
              <a:gd name="connsiteY57" fmla="*/ 329459 h 955271"/>
              <a:gd name="connsiteX58" fmla="*/ 3373785 w 5741575"/>
              <a:gd name="connsiteY58" fmla="*/ 255680 h 955271"/>
              <a:gd name="connsiteX59" fmla="*/ 3493851 w 5741575"/>
              <a:gd name="connsiteY59" fmla="*/ 240255 h 955271"/>
              <a:gd name="connsiteX60" fmla="*/ 3537470 w 5741575"/>
              <a:gd name="connsiteY60" fmla="*/ 241867 h 955271"/>
              <a:gd name="connsiteX61" fmla="*/ 3610489 w 5741575"/>
              <a:gd name="connsiteY61" fmla="*/ 244128 h 955271"/>
              <a:gd name="connsiteX62" fmla="*/ 3667539 w 5741575"/>
              <a:gd name="connsiteY62" fmla="*/ 263271 h 955271"/>
              <a:gd name="connsiteX63" fmla="*/ 3727614 w 5741575"/>
              <a:gd name="connsiteY63" fmla="*/ 258245 h 955271"/>
              <a:gd name="connsiteX64" fmla="*/ 3738369 w 5741575"/>
              <a:gd name="connsiteY64" fmla="*/ 234506 h 955271"/>
              <a:gd name="connsiteX65" fmla="*/ 3803670 w 5741575"/>
              <a:gd name="connsiteY65" fmla="*/ 236457 h 955271"/>
              <a:gd name="connsiteX66" fmla="*/ 3903080 w 5741575"/>
              <a:gd name="connsiteY66" fmla="*/ 241890 h 955271"/>
              <a:gd name="connsiteX67" fmla="*/ 4114838 w 5741575"/>
              <a:gd name="connsiteY67" fmla="*/ 238165 h 955271"/>
              <a:gd name="connsiteX68" fmla="*/ 4271023 w 5741575"/>
              <a:gd name="connsiteY68" fmla="*/ 241959 h 955271"/>
              <a:gd name="connsiteX69" fmla="*/ 4367397 w 5741575"/>
              <a:gd name="connsiteY69" fmla="*/ 271442 h 955271"/>
              <a:gd name="connsiteX70" fmla="*/ 4495366 w 5741575"/>
              <a:gd name="connsiteY70" fmla="*/ 271618 h 955271"/>
              <a:gd name="connsiteX71" fmla="*/ 4517347 w 5741575"/>
              <a:gd name="connsiteY71" fmla="*/ 275639 h 955271"/>
              <a:gd name="connsiteX72" fmla="*/ 4546116 w 5741575"/>
              <a:gd name="connsiteY72" fmla="*/ 268568 h 955271"/>
              <a:gd name="connsiteX73" fmla="*/ 4661259 w 5741575"/>
              <a:gd name="connsiteY73" fmla="*/ 238966 h 955271"/>
              <a:gd name="connsiteX74" fmla="*/ 4750403 w 5741575"/>
              <a:gd name="connsiteY74" fmla="*/ 204364 h 955271"/>
              <a:gd name="connsiteX75" fmla="*/ 4867614 w 5741575"/>
              <a:gd name="connsiteY75" fmla="*/ 208668 h 955271"/>
              <a:gd name="connsiteX76" fmla="*/ 4937036 w 5741575"/>
              <a:gd name="connsiteY76" fmla="*/ 195446 h 955271"/>
              <a:gd name="connsiteX77" fmla="*/ 5047626 w 5741575"/>
              <a:gd name="connsiteY77" fmla="*/ 149604 h 955271"/>
              <a:gd name="connsiteX78" fmla="*/ 5200247 w 5741575"/>
              <a:gd name="connsiteY78" fmla="*/ 142695 h 955271"/>
              <a:gd name="connsiteX79" fmla="*/ 5235691 w 5741575"/>
              <a:gd name="connsiteY79" fmla="*/ 173330 h 955271"/>
              <a:gd name="connsiteX80" fmla="*/ 5280133 w 5741575"/>
              <a:gd name="connsiteY80" fmla="*/ 189342 h 955271"/>
              <a:gd name="connsiteX81" fmla="*/ 5291963 w 5741575"/>
              <a:gd name="connsiteY81" fmla="*/ 139446 h 955271"/>
              <a:gd name="connsiteX82" fmla="*/ 5418472 w 5741575"/>
              <a:gd name="connsiteY82" fmla="*/ 89163 h 955271"/>
              <a:gd name="connsiteX83" fmla="*/ 5482354 w 5741575"/>
              <a:gd name="connsiteY83" fmla="*/ 69470 h 955271"/>
              <a:gd name="connsiteX84" fmla="*/ 5583280 w 5741575"/>
              <a:gd name="connsiteY84" fmla="*/ 49787 h 955271"/>
              <a:gd name="connsiteX85" fmla="*/ 5613766 w 5741575"/>
              <a:gd name="connsiteY85" fmla="*/ 41855 h 955271"/>
              <a:gd name="connsiteX86" fmla="*/ 5684952 w 5741575"/>
              <a:gd name="connsiteY86" fmla="*/ 26088 h 955271"/>
              <a:gd name="connsiteX87" fmla="*/ 5741575 w 5741575"/>
              <a:gd name="connsiteY8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306771 w 5741575"/>
              <a:gd name="connsiteY22" fmla="*/ 717936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11050 w 5741575"/>
              <a:gd name="connsiteY47" fmla="*/ 358572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792101 w 5741575"/>
              <a:gd name="connsiteY49" fmla="*/ 365927 h 955271"/>
              <a:gd name="connsiteX50" fmla="*/ 2885545 w 5741575"/>
              <a:gd name="connsiteY50" fmla="*/ 372818 h 955271"/>
              <a:gd name="connsiteX51" fmla="*/ 3009558 w 5741575"/>
              <a:gd name="connsiteY51" fmla="*/ 370573 h 955271"/>
              <a:gd name="connsiteX52" fmla="*/ 3095010 w 5741575"/>
              <a:gd name="connsiteY52" fmla="*/ 332454 h 955271"/>
              <a:gd name="connsiteX53" fmla="*/ 3103742 w 5741575"/>
              <a:gd name="connsiteY53" fmla="*/ 337974 h 955271"/>
              <a:gd name="connsiteX54" fmla="*/ 3165093 w 5741575"/>
              <a:gd name="connsiteY54" fmla="*/ 329459 h 955271"/>
              <a:gd name="connsiteX55" fmla="*/ 3373785 w 5741575"/>
              <a:gd name="connsiteY55" fmla="*/ 255680 h 955271"/>
              <a:gd name="connsiteX56" fmla="*/ 3493851 w 5741575"/>
              <a:gd name="connsiteY56" fmla="*/ 240255 h 955271"/>
              <a:gd name="connsiteX57" fmla="*/ 3537470 w 5741575"/>
              <a:gd name="connsiteY57" fmla="*/ 241867 h 955271"/>
              <a:gd name="connsiteX58" fmla="*/ 3610489 w 5741575"/>
              <a:gd name="connsiteY58" fmla="*/ 244128 h 955271"/>
              <a:gd name="connsiteX59" fmla="*/ 3667539 w 5741575"/>
              <a:gd name="connsiteY59" fmla="*/ 263271 h 955271"/>
              <a:gd name="connsiteX60" fmla="*/ 3727614 w 5741575"/>
              <a:gd name="connsiteY60" fmla="*/ 258245 h 955271"/>
              <a:gd name="connsiteX61" fmla="*/ 3738369 w 5741575"/>
              <a:gd name="connsiteY61" fmla="*/ 234506 h 955271"/>
              <a:gd name="connsiteX62" fmla="*/ 3803670 w 5741575"/>
              <a:gd name="connsiteY62" fmla="*/ 236457 h 955271"/>
              <a:gd name="connsiteX63" fmla="*/ 3903080 w 5741575"/>
              <a:gd name="connsiteY63" fmla="*/ 241890 h 955271"/>
              <a:gd name="connsiteX64" fmla="*/ 4114838 w 5741575"/>
              <a:gd name="connsiteY64" fmla="*/ 238165 h 955271"/>
              <a:gd name="connsiteX65" fmla="*/ 4271023 w 5741575"/>
              <a:gd name="connsiteY65" fmla="*/ 241959 h 955271"/>
              <a:gd name="connsiteX66" fmla="*/ 4367397 w 5741575"/>
              <a:gd name="connsiteY66" fmla="*/ 271442 h 955271"/>
              <a:gd name="connsiteX67" fmla="*/ 4495366 w 5741575"/>
              <a:gd name="connsiteY67" fmla="*/ 271618 h 955271"/>
              <a:gd name="connsiteX68" fmla="*/ 4517347 w 5741575"/>
              <a:gd name="connsiteY68" fmla="*/ 275639 h 955271"/>
              <a:gd name="connsiteX69" fmla="*/ 4546116 w 5741575"/>
              <a:gd name="connsiteY69" fmla="*/ 268568 h 955271"/>
              <a:gd name="connsiteX70" fmla="*/ 4661259 w 5741575"/>
              <a:gd name="connsiteY70" fmla="*/ 238966 h 955271"/>
              <a:gd name="connsiteX71" fmla="*/ 4750403 w 5741575"/>
              <a:gd name="connsiteY71" fmla="*/ 204364 h 955271"/>
              <a:gd name="connsiteX72" fmla="*/ 4867614 w 5741575"/>
              <a:gd name="connsiteY72" fmla="*/ 208668 h 955271"/>
              <a:gd name="connsiteX73" fmla="*/ 4937036 w 5741575"/>
              <a:gd name="connsiteY73" fmla="*/ 195446 h 955271"/>
              <a:gd name="connsiteX74" fmla="*/ 5047626 w 5741575"/>
              <a:gd name="connsiteY74" fmla="*/ 149604 h 955271"/>
              <a:gd name="connsiteX75" fmla="*/ 5200247 w 5741575"/>
              <a:gd name="connsiteY75" fmla="*/ 142695 h 955271"/>
              <a:gd name="connsiteX76" fmla="*/ 5235691 w 5741575"/>
              <a:gd name="connsiteY76" fmla="*/ 173330 h 955271"/>
              <a:gd name="connsiteX77" fmla="*/ 5280133 w 5741575"/>
              <a:gd name="connsiteY77" fmla="*/ 189342 h 955271"/>
              <a:gd name="connsiteX78" fmla="*/ 5291963 w 5741575"/>
              <a:gd name="connsiteY78" fmla="*/ 139446 h 955271"/>
              <a:gd name="connsiteX79" fmla="*/ 5418472 w 5741575"/>
              <a:gd name="connsiteY79" fmla="*/ 89163 h 955271"/>
              <a:gd name="connsiteX80" fmla="*/ 5482354 w 5741575"/>
              <a:gd name="connsiteY80" fmla="*/ 69470 h 955271"/>
              <a:gd name="connsiteX81" fmla="*/ 5583280 w 5741575"/>
              <a:gd name="connsiteY81" fmla="*/ 49787 h 955271"/>
              <a:gd name="connsiteX82" fmla="*/ 5613766 w 5741575"/>
              <a:gd name="connsiteY82" fmla="*/ 41855 h 955271"/>
              <a:gd name="connsiteX83" fmla="*/ 5684952 w 5741575"/>
              <a:gd name="connsiteY83" fmla="*/ 26088 h 955271"/>
              <a:gd name="connsiteX84" fmla="*/ 5741575 w 5741575"/>
              <a:gd name="connsiteY8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885545 w 5741575"/>
              <a:gd name="connsiteY49" fmla="*/ 372818 h 955271"/>
              <a:gd name="connsiteX50" fmla="*/ 3009558 w 5741575"/>
              <a:gd name="connsiteY50" fmla="*/ 370573 h 955271"/>
              <a:gd name="connsiteX51" fmla="*/ 3095010 w 5741575"/>
              <a:gd name="connsiteY51" fmla="*/ 332454 h 955271"/>
              <a:gd name="connsiteX52" fmla="*/ 3103742 w 5741575"/>
              <a:gd name="connsiteY52" fmla="*/ 337974 h 955271"/>
              <a:gd name="connsiteX53" fmla="*/ 3165093 w 5741575"/>
              <a:gd name="connsiteY53" fmla="*/ 329459 h 955271"/>
              <a:gd name="connsiteX54" fmla="*/ 3373785 w 5741575"/>
              <a:gd name="connsiteY54" fmla="*/ 255680 h 955271"/>
              <a:gd name="connsiteX55" fmla="*/ 3493851 w 5741575"/>
              <a:gd name="connsiteY55" fmla="*/ 240255 h 955271"/>
              <a:gd name="connsiteX56" fmla="*/ 3537470 w 5741575"/>
              <a:gd name="connsiteY56" fmla="*/ 241867 h 955271"/>
              <a:gd name="connsiteX57" fmla="*/ 3610489 w 5741575"/>
              <a:gd name="connsiteY57" fmla="*/ 244128 h 955271"/>
              <a:gd name="connsiteX58" fmla="*/ 3667539 w 5741575"/>
              <a:gd name="connsiteY58" fmla="*/ 263271 h 955271"/>
              <a:gd name="connsiteX59" fmla="*/ 3727614 w 5741575"/>
              <a:gd name="connsiteY59" fmla="*/ 258245 h 955271"/>
              <a:gd name="connsiteX60" fmla="*/ 3738369 w 5741575"/>
              <a:gd name="connsiteY60" fmla="*/ 234506 h 955271"/>
              <a:gd name="connsiteX61" fmla="*/ 3803670 w 5741575"/>
              <a:gd name="connsiteY61" fmla="*/ 236457 h 955271"/>
              <a:gd name="connsiteX62" fmla="*/ 3903080 w 5741575"/>
              <a:gd name="connsiteY62" fmla="*/ 241890 h 955271"/>
              <a:gd name="connsiteX63" fmla="*/ 4114838 w 5741575"/>
              <a:gd name="connsiteY63" fmla="*/ 238165 h 955271"/>
              <a:gd name="connsiteX64" fmla="*/ 4271023 w 5741575"/>
              <a:gd name="connsiteY64" fmla="*/ 241959 h 955271"/>
              <a:gd name="connsiteX65" fmla="*/ 4367397 w 5741575"/>
              <a:gd name="connsiteY65" fmla="*/ 271442 h 955271"/>
              <a:gd name="connsiteX66" fmla="*/ 4495366 w 5741575"/>
              <a:gd name="connsiteY66" fmla="*/ 271618 h 955271"/>
              <a:gd name="connsiteX67" fmla="*/ 4517347 w 5741575"/>
              <a:gd name="connsiteY67" fmla="*/ 275639 h 955271"/>
              <a:gd name="connsiteX68" fmla="*/ 4546116 w 5741575"/>
              <a:gd name="connsiteY68" fmla="*/ 268568 h 955271"/>
              <a:gd name="connsiteX69" fmla="*/ 4661259 w 5741575"/>
              <a:gd name="connsiteY69" fmla="*/ 238966 h 955271"/>
              <a:gd name="connsiteX70" fmla="*/ 4750403 w 5741575"/>
              <a:gd name="connsiteY70" fmla="*/ 204364 h 955271"/>
              <a:gd name="connsiteX71" fmla="*/ 4867614 w 5741575"/>
              <a:gd name="connsiteY71" fmla="*/ 208668 h 955271"/>
              <a:gd name="connsiteX72" fmla="*/ 4937036 w 5741575"/>
              <a:gd name="connsiteY72" fmla="*/ 195446 h 955271"/>
              <a:gd name="connsiteX73" fmla="*/ 5047626 w 5741575"/>
              <a:gd name="connsiteY73" fmla="*/ 149604 h 955271"/>
              <a:gd name="connsiteX74" fmla="*/ 5200247 w 5741575"/>
              <a:gd name="connsiteY74" fmla="*/ 142695 h 955271"/>
              <a:gd name="connsiteX75" fmla="*/ 5235691 w 5741575"/>
              <a:gd name="connsiteY75" fmla="*/ 173330 h 955271"/>
              <a:gd name="connsiteX76" fmla="*/ 5280133 w 5741575"/>
              <a:gd name="connsiteY76" fmla="*/ 189342 h 955271"/>
              <a:gd name="connsiteX77" fmla="*/ 5291963 w 5741575"/>
              <a:gd name="connsiteY77" fmla="*/ 139446 h 955271"/>
              <a:gd name="connsiteX78" fmla="*/ 5418472 w 5741575"/>
              <a:gd name="connsiteY78" fmla="*/ 89163 h 955271"/>
              <a:gd name="connsiteX79" fmla="*/ 5482354 w 5741575"/>
              <a:gd name="connsiteY79" fmla="*/ 69470 h 955271"/>
              <a:gd name="connsiteX80" fmla="*/ 5583280 w 5741575"/>
              <a:gd name="connsiteY80" fmla="*/ 49787 h 955271"/>
              <a:gd name="connsiteX81" fmla="*/ 5613766 w 5741575"/>
              <a:gd name="connsiteY81" fmla="*/ 41855 h 955271"/>
              <a:gd name="connsiteX82" fmla="*/ 5684952 w 5741575"/>
              <a:gd name="connsiteY82" fmla="*/ 26088 h 955271"/>
              <a:gd name="connsiteX83" fmla="*/ 5741575 w 5741575"/>
              <a:gd name="connsiteY8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824768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91963 w 5741575"/>
              <a:gd name="connsiteY74" fmla="*/ 139446 h 955271"/>
              <a:gd name="connsiteX75" fmla="*/ 5418472 w 5741575"/>
              <a:gd name="connsiteY75" fmla="*/ 89163 h 955271"/>
              <a:gd name="connsiteX76" fmla="*/ 5482354 w 5741575"/>
              <a:gd name="connsiteY76" fmla="*/ 69470 h 955271"/>
              <a:gd name="connsiteX77" fmla="*/ 5583280 w 5741575"/>
              <a:gd name="connsiteY77" fmla="*/ 49787 h 955271"/>
              <a:gd name="connsiteX78" fmla="*/ 5613766 w 5741575"/>
              <a:gd name="connsiteY78" fmla="*/ 41855 h 955271"/>
              <a:gd name="connsiteX79" fmla="*/ 5684952 w 5741575"/>
              <a:gd name="connsiteY79" fmla="*/ 26088 h 955271"/>
              <a:gd name="connsiteX80" fmla="*/ 5741575 w 5741575"/>
              <a:gd name="connsiteY8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48998 w 5741575"/>
              <a:gd name="connsiteY50" fmla="*/ 315286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77227 w 5741575"/>
              <a:gd name="connsiteY44" fmla="*/ 368972 h 955271"/>
              <a:gd name="connsiteX45" fmla="*/ 2824768 w 5741575"/>
              <a:gd name="connsiteY45" fmla="*/ 361652 h 955271"/>
              <a:gd name="connsiteX46" fmla="*/ 2885545 w 5741575"/>
              <a:gd name="connsiteY46" fmla="*/ 372818 h 955271"/>
              <a:gd name="connsiteX47" fmla="*/ 3009558 w 5741575"/>
              <a:gd name="connsiteY47" fmla="*/ 370573 h 955271"/>
              <a:gd name="connsiteX48" fmla="*/ 3095010 w 5741575"/>
              <a:gd name="connsiteY48" fmla="*/ 332454 h 955271"/>
              <a:gd name="connsiteX49" fmla="*/ 3148998 w 5741575"/>
              <a:gd name="connsiteY49" fmla="*/ 315286 h 955271"/>
              <a:gd name="connsiteX50" fmla="*/ 3195264 w 5741575"/>
              <a:gd name="connsiteY50" fmla="*/ 293158 h 955271"/>
              <a:gd name="connsiteX51" fmla="*/ 3373785 w 5741575"/>
              <a:gd name="connsiteY51" fmla="*/ 255680 h 955271"/>
              <a:gd name="connsiteX52" fmla="*/ 3493851 w 5741575"/>
              <a:gd name="connsiteY52" fmla="*/ 240255 h 955271"/>
              <a:gd name="connsiteX53" fmla="*/ 3537470 w 5741575"/>
              <a:gd name="connsiteY53" fmla="*/ 241867 h 955271"/>
              <a:gd name="connsiteX54" fmla="*/ 3610489 w 5741575"/>
              <a:gd name="connsiteY54" fmla="*/ 244128 h 955271"/>
              <a:gd name="connsiteX55" fmla="*/ 3667539 w 5741575"/>
              <a:gd name="connsiteY55" fmla="*/ 263271 h 955271"/>
              <a:gd name="connsiteX56" fmla="*/ 3727614 w 5741575"/>
              <a:gd name="connsiteY56" fmla="*/ 258245 h 955271"/>
              <a:gd name="connsiteX57" fmla="*/ 3738369 w 5741575"/>
              <a:gd name="connsiteY57" fmla="*/ 234506 h 955271"/>
              <a:gd name="connsiteX58" fmla="*/ 3803670 w 5741575"/>
              <a:gd name="connsiteY58" fmla="*/ 236457 h 955271"/>
              <a:gd name="connsiteX59" fmla="*/ 3903080 w 5741575"/>
              <a:gd name="connsiteY59" fmla="*/ 241890 h 955271"/>
              <a:gd name="connsiteX60" fmla="*/ 4114838 w 5741575"/>
              <a:gd name="connsiteY60" fmla="*/ 238165 h 955271"/>
              <a:gd name="connsiteX61" fmla="*/ 4271023 w 5741575"/>
              <a:gd name="connsiteY61" fmla="*/ 241959 h 955271"/>
              <a:gd name="connsiteX62" fmla="*/ 4367397 w 5741575"/>
              <a:gd name="connsiteY62" fmla="*/ 271442 h 955271"/>
              <a:gd name="connsiteX63" fmla="*/ 4495366 w 5741575"/>
              <a:gd name="connsiteY63" fmla="*/ 271618 h 955271"/>
              <a:gd name="connsiteX64" fmla="*/ 4517347 w 5741575"/>
              <a:gd name="connsiteY64" fmla="*/ 275639 h 955271"/>
              <a:gd name="connsiteX65" fmla="*/ 4546116 w 5741575"/>
              <a:gd name="connsiteY65" fmla="*/ 268568 h 955271"/>
              <a:gd name="connsiteX66" fmla="*/ 4661259 w 5741575"/>
              <a:gd name="connsiteY66" fmla="*/ 238966 h 955271"/>
              <a:gd name="connsiteX67" fmla="*/ 4750403 w 5741575"/>
              <a:gd name="connsiteY67" fmla="*/ 204364 h 955271"/>
              <a:gd name="connsiteX68" fmla="*/ 4867614 w 5741575"/>
              <a:gd name="connsiteY68" fmla="*/ 208668 h 955271"/>
              <a:gd name="connsiteX69" fmla="*/ 4937036 w 5741575"/>
              <a:gd name="connsiteY69" fmla="*/ 195446 h 955271"/>
              <a:gd name="connsiteX70" fmla="*/ 5067740 w 5741575"/>
              <a:gd name="connsiteY70" fmla="*/ 172293 h 955271"/>
              <a:gd name="connsiteX71" fmla="*/ 5200247 w 5741575"/>
              <a:gd name="connsiteY71" fmla="*/ 142695 h 955271"/>
              <a:gd name="connsiteX72" fmla="*/ 5291963 w 5741575"/>
              <a:gd name="connsiteY72" fmla="*/ 139446 h 955271"/>
              <a:gd name="connsiteX73" fmla="*/ 5418472 w 5741575"/>
              <a:gd name="connsiteY73" fmla="*/ 89163 h 955271"/>
              <a:gd name="connsiteX74" fmla="*/ 5482354 w 5741575"/>
              <a:gd name="connsiteY74" fmla="*/ 69470 h 955271"/>
              <a:gd name="connsiteX75" fmla="*/ 5583280 w 5741575"/>
              <a:gd name="connsiteY75" fmla="*/ 49787 h 955271"/>
              <a:gd name="connsiteX76" fmla="*/ 5613766 w 5741575"/>
              <a:gd name="connsiteY76" fmla="*/ 41855 h 955271"/>
              <a:gd name="connsiteX77" fmla="*/ 5684952 w 5741575"/>
              <a:gd name="connsiteY77" fmla="*/ 26088 h 955271"/>
              <a:gd name="connsiteX78" fmla="*/ 5741575 w 5741575"/>
              <a:gd name="connsiteY7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02777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59229" y="903950"/>
                </a:lnTo>
                <a:cubicBezTo>
                  <a:pt x="79290" y="895144"/>
                  <a:pt x="126084" y="908630"/>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306299" y="873609"/>
                </a:lnTo>
                <a:cubicBezTo>
                  <a:pt x="312531" y="875279"/>
                  <a:pt x="320316" y="874896"/>
                  <a:pt x="331571" y="869866"/>
                </a:cubicBezTo>
                <a:lnTo>
                  <a:pt x="384157" y="867971"/>
                </a:lnTo>
                <a:lnTo>
                  <a:pt x="477637" y="870334"/>
                </a:lnTo>
                <a:cubicBezTo>
                  <a:pt x="485456" y="872042"/>
                  <a:pt x="563433" y="825458"/>
                  <a:pt x="570239" y="829596"/>
                </a:cubicBezTo>
                <a:cubicBezTo>
                  <a:pt x="641939" y="824282"/>
                  <a:pt x="685473" y="832029"/>
                  <a:pt x="772070" y="820296"/>
                </a:cubicBezTo>
                <a:cubicBezTo>
                  <a:pt x="833120" y="817018"/>
                  <a:pt x="871984" y="794388"/>
                  <a:pt x="948872" y="772201"/>
                </a:cubicBezTo>
                <a:cubicBezTo>
                  <a:pt x="1011630" y="801590"/>
                  <a:pt x="1039188" y="762914"/>
                  <a:pt x="1127089" y="746926"/>
                </a:cubicBezTo>
                <a:cubicBezTo>
                  <a:pt x="1186739" y="737882"/>
                  <a:pt x="1185110" y="732158"/>
                  <a:pt x="1226314" y="722473"/>
                </a:cubicBezTo>
                <a:cubicBezTo>
                  <a:pt x="1234331" y="718091"/>
                  <a:pt x="1271693" y="717214"/>
                  <a:pt x="1278773" y="711503"/>
                </a:cubicBezTo>
                <a:lnTo>
                  <a:pt x="1317691" y="708529"/>
                </a:lnTo>
                <a:lnTo>
                  <a:pt x="1360404" y="675922"/>
                </a:lnTo>
                <a:lnTo>
                  <a:pt x="1412292" y="670793"/>
                </a:lnTo>
                <a:lnTo>
                  <a:pt x="1494753" y="644686"/>
                </a:lnTo>
                <a:cubicBezTo>
                  <a:pt x="1542884" y="655944"/>
                  <a:pt x="1556151" y="606226"/>
                  <a:pt x="1616217" y="622107"/>
                </a:cubicBezTo>
                <a:cubicBezTo>
                  <a:pt x="1637755" y="624837"/>
                  <a:pt x="1701030" y="614257"/>
                  <a:pt x="1710928" y="600666"/>
                </a:cubicBezTo>
                <a:cubicBezTo>
                  <a:pt x="1723693" y="596072"/>
                  <a:pt x="1739861" y="597834"/>
                  <a:pt x="1743718" y="584327"/>
                </a:cubicBezTo>
                <a:cubicBezTo>
                  <a:pt x="1770860" y="572571"/>
                  <a:pt x="1832996" y="545585"/>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45486" y="367874"/>
                  <a:pt x="2657726" y="365841"/>
                </a:cubicBezTo>
                <a:cubicBezTo>
                  <a:pt x="2669966" y="363808"/>
                  <a:pt x="2707566" y="363569"/>
                  <a:pt x="2717296" y="362282"/>
                </a:cubicBezTo>
                <a:lnTo>
                  <a:pt x="2777227" y="368972"/>
                </a:lnTo>
                <a:lnTo>
                  <a:pt x="2824768" y="361652"/>
                </a:lnTo>
                <a:lnTo>
                  <a:pt x="2885545" y="372818"/>
                </a:lnTo>
                <a:cubicBezTo>
                  <a:pt x="2905895" y="352581"/>
                  <a:pt x="2948591" y="377825"/>
                  <a:pt x="3009558" y="370573"/>
                </a:cubicBezTo>
                <a:cubicBezTo>
                  <a:pt x="3031640" y="347442"/>
                  <a:pt x="3050695" y="365935"/>
                  <a:pt x="3095010" y="332454"/>
                </a:cubicBezTo>
                <a:cubicBezTo>
                  <a:pt x="3097485" y="334582"/>
                  <a:pt x="3132289" y="321835"/>
                  <a:pt x="3148998" y="315286"/>
                </a:cubicBezTo>
                <a:cubicBezTo>
                  <a:pt x="3165707" y="308737"/>
                  <a:pt x="3180646" y="306766"/>
                  <a:pt x="3195264" y="293158"/>
                </a:cubicBezTo>
                <a:cubicBezTo>
                  <a:pt x="3267122" y="246372"/>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54941" y="242175"/>
                  <a:pt x="4053514" y="238154"/>
                  <a:pt x="4114838" y="238165"/>
                </a:cubicBezTo>
                <a:cubicBezTo>
                  <a:pt x="4173784" y="217210"/>
                  <a:pt x="4209756" y="243378"/>
                  <a:pt x="4271023" y="241959"/>
                </a:cubicBezTo>
                <a:cubicBezTo>
                  <a:pt x="4326191" y="205535"/>
                  <a:pt x="4316856" y="279258"/>
                  <a:pt x="4367397" y="271442"/>
                </a:cubicBezTo>
                <a:cubicBezTo>
                  <a:pt x="4420874" y="2713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33435" y="175163"/>
                  <a:pt x="5067740" y="172293"/>
                </a:cubicBezTo>
                <a:cubicBezTo>
                  <a:pt x="5126160" y="173265"/>
                  <a:pt x="5172786" y="183138"/>
                  <a:pt x="5200247" y="142695"/>
                </a:cubicBezTo>
                <a:cubicBezTo>
                  <a:pt x="5240970" y="141002"/>
                  <a:pt x="5240507" y="134755"/>
                  <a:pt x="5276878" y="125833"/>
                </a:cubicBezTo>
                <a:cubicBezTo>
                  <a:pt x="5316470" y="106736"/>
                  <a:pt x="5327221" y="110178"/>
                  <a:pt x="5373216" y="111851"/>
                </a:cubicBezTo>
                <a:cubicBezTo>
                  <a:pt x="5382801" y="84741"/>
                  <a:pt x="5419294" y="93078"/>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lnTo>
                  <a:pt x="5741575"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nhaltsplatzhalter 2">
            <a:extLst>
              <a:ext uri="{FF2B5EF4-FFF2-40B4-BE49-F238E27FC236}">
                <a16:creationId xmlns:a16="http://schemas.microsoft.com/office/drawing/2014/main" id="{F4B8A407-7C86-44DD-8D69-4EF160A159B4}"/>
              </a:ext>
            </a:extLst>
          </p:cNvPr>
          <p:cNvSpPr txBox="1">
            <a:spLocks/>
          </p:cNvSpPr>
          <p:nvPr/>
        </p:nvSpPr>
        <p:spPr>
          <a:xfrm>
            <a:off x="1137037" y="2549718"/>
            <a:ext cx="5747857" cy="35529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AT" sz="2000" dirty="0"/>
              <a:t>Jede Schrift at eigene Optik und spiegelt bestimmte Zeit, Stielrichtung oder ein festes Image</a:t>
            </a:r>
          </a:p>
          <a:p>
            <a:r>
              <a:rPr lang="de-AT" sz="2000" dirty="0"/>
              <a:t>Schrift wirkt, egal ob bewusst und passend eingesetzt oder nicht</a:t>
            </a:r>
          </a:p>
          <a:p>
            <a:r>
              <a:rPr lang="de-AT" sz="2000" dirty="0"/>
              <a:t>Viele Schriften speziell für einen vorgegebenen Bereich oder feste Zielgruppe entwickelt</a:t>
            </a:r>
          </a:p>
        </p:txBody>
      </p:sp>
      <p:sp>
        <p:nvSpPr>
          <p:cNvPr id="58" name="Freeform: Shape 57">
            <a:extLst>
              <a:ext uri="{FF2B5EF4-FFF2-40B4-BE49-F238E27FC236}">
                <a16:creationId xmlns:a16="http://schemas.microsoft.com/office/drawing/2014/main" id="{6BFFEA99-E831-4C3B-8D16-0EA4AB33F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95584" y="610517"/>
            <a:ext cx="4010943" cy="5636963"/>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Inhaltsplatzhalter 3">
            <a:extLst>
              <a:ext uri="{FF2B5EF4-FFF2-40B4-BE49-F238E27FC236}">
                <a16:creationId xmlns:a16="http://schemas.microsoft.com/office/drawing/2014/main" id="{9784FAEB-D80E-48F0-A269-109ACD255E80}"/>
              </a:ext>
            </a:extLst>
          </p:cNvPr>
          <p:cNvPicPr>
            <a:picLocks noGrp="1" noChangeAspect="1"/>
          </p:cNvPicPr>
          <p:nvPr>
            <p:ph idx="1"/>
          </p:nvPr>
        </p:nvPicPr>
        <p:blipFill>
          <a:blip r:embed="rId2"/>
          <a:stretch>
            <a:fillRect/>
          </a:stretch>
        </p:blipFill>
        <p:spPr>
          <a:xfrm>
            <a:off x="7943400" y="771383"/>
            <a:ext cx="3319951" cy="5311922"/>
          </a:xfrm>
          <a:prstGeom prst="rect">
            <a:avLst/>
          </a:prstGeom>
        </p:spPr>
      </p:pic>
      <p:sp>
        <p:nvSpPr>
          <p:cNvPr id="13" name="Fußzeilenplatzhalter 8">
            <a:extLst>
              <a:ext uri="{FF2B5EF4-FFF2-40B4-BE49-F238E27FC236}">
                <a16:creationId xmlns:a16="http://schemas.microsoft.com/office/drawing/2014/main" id="{37C1EE06-13AE-403E-97F0-90A3823D2EC4}"/>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pPr>
            <a:fld id="{E3DEAE0E-7FE8-40FB-B6EC-494912D61E94}" type="slidenum">
              <a:rPr lang="en-US" sz="1000" kern="1200">
                <a:solidFill>
                  <a:schemeClr val="tx1">
                    <a:tint val="75000"/>
                  </a:schemeClr>
                </a:solidFill>
                <a:latin typeface="+mn-lt"/>
                <a:ea typeface="+mn-ea"/>
                <a:cs typeface="+mn-cs"/>
              </a:rPr>
              <a:pPr>
                <a:spcAft>
                  <a:spcPts val="600"/>
                </a:spcAft>
              </a:pPr>
              <a:t>22</a:t>
            </a:fld>
            <a:endParaRPr lang="en-US" sz="1000" kern="1200">
              <a:solidFill>
                <a:schemeClr val="tx1">
                  <a:tint val="75000"/>
                </a:schemeClr>
              </a:solidFill>
              <a:latin typeface="+mn-lt"/>
              <a:ea typeface="+mn-ea"/>
              <a:cs typeface="+mn-cs"/>
            </a:endParaRPr>
          </a:p>
        </p:txBody>
      </p:sp>
      <p:pic>
        <p:nvPicPr>
          <p:cNvPr id="14" name="Grafik 13">
            <a:extLst>
              <a:ext uri="{FF2B5EF4-FFF2-40B4-BE49-F238E27FC236}">
                <a16:creationId xmlns:a16="http://schemas.microsoft.com/office/drawing/2014/main" id="{32E70C53-71FA-4633-8F2F-931C3C9C7308}"/>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7855195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5441327E-0A62-9D4E-9F5E-5A96E680B3A4}"/>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07: Merke</a:t>
            </a:r>
          </a:p>
        </p:txBody>
      </p:sp>
      <p:sp>
        <p:nvSpPr>
          <p:cNvPr id="3" name="Inhaltsplatzhalter 2">
            <a:extLst>
              <a:ext uri="{FF2B5EF4-FFF2-40B4-BE49-F238E27FC236}">
                <a16:creationId xmlns:a16="http://schemas.microsoft.com/office/drawing/2014/main" id="{76B7E27F-D30F-8E4A-88EA-DD8E5CDC2128}"/>
              </a:ext>
            </a:extLst>
          </p:cNvPr>
          <p:cNvSpPr>
            <a:spLocks noGrp="1"/>
          </p:cNvSpPr>
          <p:nvPr>
            <p:ph idx="1"/>
          </p:nvPr>
        </p:nvSpPr>
        <p:spPr>
          <a:xfrm>
            <a:off x="6095999" y="882315"/>
            <a:ext cx="5254754" cy="5294647"/>
          </a:xfrm>
        </p:spPr>
        <p:txBody>
          <a:bodyPr vert="horz" lIns="91440" tIns="45720" rIns="91440" bIns="45720" rtlCol="0" anchor="ctr">
            <a:normAutofit/>
          </a:bodyPr>
          <a:lstStyle/>
          <a:p>
            <a:pPr marL="0" indent="0">
              <a:buNone/>
            </a:pPr>
            <a:r>
              <a:rPr lang="de-DE" sz="2200" dirty="0"/>
              <a:t>Die Wahl der passenden Schriften solltest du nie nur einer spontanen Eingebung überlassen. Überleg dir zunächst, auf welche Art, für welchen Stil und in welchem Umfang du die Schrift einsetzen willst und entscheide dich dann, welche der Schrift für dein Design geeignet ist.</a:t>
            </a:r>
          </a:p>
        </p:txBody>
      </p:sp>
      <p:sp>
        <p:nvSpPr>
          <p:cNvPr id="9" name="Fußzeilenplatzhalter 8">
            <a:extLst>
              <a:ext uri="{FF2B5EF4-FFF2-40B4-BE49-F238E27FC236}">
                <a16:creationId xmlns:a16="http://schemas.microsoft.com/office/drawing/2014/main" id="{D14A0FD6-EC17-45CF-BC07-CE7330151363}"/>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23</a:t>
            </a:fld>
            <a:endParaRPr lang="de-DE" dirty="0"/>
          </a:p>
        </p:txBody>
      </p:sp>
      <p:pic>
        <p:nvPicPr>
          <p:cNvPr id="10" name="Grafik 9">
            <a:extLst>
              <a:ext uri="{FF2B5EF4-FFF2-40B4-BE49-F238E27FC236}">
                <a16:creationId xmlns:a16="http://schemas.microsoft.com/office/drawing/2014/main" id="{68B8168A-87F1-4F6E-A2EC-4ABACF8EE153}"/>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6222988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2515456E-B1B1-48C1-8164-7E567F5D4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EA8CF0DC-D23A-4CA2-8463-27F899283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9" name="Freeform: Shape 48">
            <a:extLst>
              <a:ext uri="{FF2B5EF4-FFF2-40B4-BE49-F238E27FC236}">
                <a16:creationId xmlns:a16="http://schemas.microsoft.com/office/drawing/2014/main" id="{B8A381C4-0C0D-491F-90D8-63CF760B45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5698">
            <a:off x="-195643" y="67946"/>
            <a:ext cx="6408310" cy="6912725"/>
          </a:xfrm>
          <a:custGeom>
            <a:avLst/>
            <a:gdLst>
              <a:gd name="connsiteX0" fmla="*/ 0 w 6408310"/>
              <a:gd name="connsiteY0" fmla="*/ 108934 h 6912725"/>
              <a:gd name="connsiteX1" fmla="*/ 1911522 w 6408310"/>
              <a:gd name="connsiteY1" fmla="*/ 0 h 6912725"/>
              <a:gd name="connsiteX2" fmla="*/ 1916026 w 6408310"/>
              <a:gd name="connsiteY2" fmla="*/ 4704 h 6912725"/>
              <a:gd name="connsiteX3" fmla="*/ 1911112 w 6408310"/>
              <a:gd name="connsiteY3" fmla="*/ 17418 h 6912725"/>
              <a:gd name="connsiteX4" fmla="*/ 1972871 w 6408310"/>
              <a:gd name="connsiteY4" fmla="*/ 72530 h 6912725"/>
              <a:gd name="connsiteX5" fmla="*/ 2069180 w 6408310"/>
              <a:gd name="connsiteY5" fmla="*/ 173199 h 6912725"/>
              <a:gd name="connsiteX6" fmla="*/ 2131569 w 6408310"/>
              <a:gd name="connsiteY6" fmla="*/ 227805 h 6912725"/>
              <a:gd name="connsiteX7" fmla="*/ 2162747 w 6408310"/>
              <a:gd name="connsiteY7" fmla="*/ 239714 h 6912725"/>
              <a:gd name="connsiteX8" fmla="*/ 2220499 w 6408310"/>
              <a:gd name="connsiteY8" fmla="*/ 289903 h 6912725"/>
              <a:gd name="connsiteX9" fmla="*/ 2381978 w 6408310"/>
              <a:gd name="connsiteY9" fmla="*/ 391093 h 6912725"/>
              <a:gd name="connsiteX10" fmla="*/ 2445910 w 6408310"/>
              <a:gd name="connsiteY10" fmla="*/ 463815 h 6912725"/>
              <a:gd name="connsiteX11" fmla="*/ 2531236 w 6408310"/>
              <a:gd name="connsiteY11" fmla="*/ 600817 h 6912725"/>
              <a:gd name="connsiteX12" fmla="*/ 2617149 w 6408310"/>
              <a:gd name="connsiteY12" fmla="*/ 703748 h 6912725"/>
              <a:gd name="connsiteX13" fmla="*/ 2650333 w 6408310"/>
              <a:gd name="connsiteY13" fmla="*/ 720900 h 6912725"/>
              <a:gd name="connsiteX14" fmla="*/ 2705541 w 6408310"/>
              <a:gd name="connsiteY14" fmla="*/ 750090 h 6912725"/>
              <a:gd name="connsiteX15" fmla="*/ 2757210 w 6408310"/>
              <a:gd name="connsiteY15" fmla="*/ 789489 h 6912725"/>
              <a:gd name="connsiteX16" fmla="*/ 2791660 w 6408310"/>
              <a:gd name="connsiteY16" fmla="*/ 816041 h 6912725"/>
              <a:gd name="connsiteX17" fmla="*/ 2840975 w 6408310"/>
              <a:gd name="connsiteY17" fmla="*/ 842225 h 6912725"/>
              <a:gd name="connsiteX18" fmla="*/ 2917970 w 6408310"/>
              <a:gd name="connsiteY18" fmla="*/ 879392 h 6912725"/>
              <a:gd name="connsiteX19" fmla="*/ 2957236 w 6408310"/>
              <a:gd name="connsiteY19" fmla="*/ 906835 h 6912725"/>
              <a:gd name="connsiteX20" fmla="*/ 3117215 w 6408310"/>
              <a:gd name="connsiteY20" fmla="*/ 1073714 h 6912725"/>
              <a:gd name="connsiteX21" fmla="*/ 3250958 w 6408310"/>
              <a:gd name="connsiteY21" fmla="*/ 1130397 h 6912725"/>
              <a:gd name="connsiteX22" fmla="*/ 3496717 w 6408310"/>
              <a:gd name="connsiteY22" fmla="*/ 1260412 h 6912725"/>
              <a:gd name="connsiteX23" fmla="*/ 3494992 w 6408310"/>
              <a:gd name="connsiteY23" fmla="*/ 1268283 h 6912725"/>
              <a:gd name="connsiteX24" fmla="*/ 3508993 w 6408310"/>
              <a:gd name="connsiteY24" fmla="*/ 1287737 h 6912725"/>
              <a:gd name="connsiteX25" fmla="*/ 3512115 w 6408310"/>
              <a:gd name="connsiteY25" fmla="*/ 1288544 h 6912725"/>
              <a:gd name="connsiteX26" fmla="*/ 3548697 w 6408310"/>
              <a:gd name="connsiteY26" fmla="*/ 1363739 h 6912725"/>
              <a:gd name="connsiteX27" fmla="*/ 3656567 w 6408310"/>
              <a:gd name="connsiteY27" fmla="*/ 1479533 h 6912725"/>
              <a:gd name="connsiteX28" fmla="*/ 3661987 w 6408310"/>
              <a:gd name="connsiteY28" fmla="*/ 1491779 h 6912725"/>
              <a:gd name="connsiteX29" fmla="*/ 3667389 w 6408310"/>
              <a:gd name="connsiteY29" fmla="*/ 1495409 h 6912725"/>
              <a:gd name="connsiteX30" fmla="*/ 3800461 w 6408310"/>
              <a:gd name="connsiteY30" fmla="*/ 1696689 h 6912725"/>
              <a:gd name="connsiteX31" fmla="*/ 3933737 w 6408310"/>
              <a:gd name="connsiteY31" fmla="*/ 1853325 h 6912725"/>
              <a:gd name="connsiteX32" fmla="*/ 3946446 w 6408310"/>
              <a:gd name="connsiteY32" fmla="*/ 1903446 h 6912725"/>
              <a:gd name="connsiteX33" fmla="*/ 3960581 w 6408310"/>
              <a:gd name="connsiteY33" fmla="*/ 1913244 h 6912725"/>
              <a:gd name="connsiteX34" fmla="*/ 4015111 w 6408310"/>
              <a:gd name="connsiteY34" fmla="*/ 1956512 h 6912725"/>
              <a:gd name="connsiteX35" fmla="*/ 4070740 w 6408310"/>
              <a:gd name="connsiteY35" fmla="*/ 1999693 h 6912725"/>
              <a:gd name="connsiteX36" fmla="*/ 4091495 w 6408310"/>
              <a:gd name="connsiteY36" fmla="*/ 2064313 h 6912725"/>
              <a:gd name="connsiteX37" fmla="*/ 4118353 w 6408310"/>
              <a:gd name="connsiteY37" fmla="*/ 2073901 h 6912725"/>
              <a:gd name="connsiteX38" fmla="*/ 4123293 w 6408310"/>
              <a:gd name="connsiteY38" fmla="*/ 2075261 h 6912725"/>
              <a:gd name="connsiteX39" fmla="*/ 4166582 w 6408310"/>
              <a:gd name="connsiteY39" fmla="*/ 2120685 h 6912725"/>
              <a:gd name="connsiteX40" fmla="*/ 4213721 w 6408310"/>
              <a:gd name="connsiteY40" fmla="*/ 2168493 h 6912725"/>
              <a:gd name="connsiteX41" fmla="*/ 4250795 w 6408310"/>
              <a:gd name="connsiteY41" fmla="*/ 2261746 h 6912725"/>
              <a:gd name="connsiteX42" fmla="*/ 4295408 w 6408310"/>
              <a:gd name="connsiteY42" fmla="*/ 2340515 h 6912725"/>
              <a:gd name="connsiteX43" fmla="*/ 4318976 w 6408310"/>
              <a:gd name="connsiteY43" fmla="*/ 2371504 h 6912725"/>
              <a:gd name="connsiteX44" fmla="*/ 4323314 w 6408310"/>
              <a:gd name="connsiteY44" fmla="*/ 2378166 h 6912725"/>
              <a:gd name="connsiteX45" fmla="*/ 4323235 w 6408310"/>
              <a:gd name="connsiteY45" fmla="*/ 2378475 h 6912725"/>
              <a:gd name="connsiteX46" fmla="*/ 4327479 w 6408310"/>
              <a:gd name="connsiteY46" fmla="*/ 2385858 h 6912725"/>
              <a:gd name="connsiteX47" fmla="*/ 4331226 w 6408310"/>
              <a:gd name="connsiteY47" fmla="*/ 2390318 h 6912725"/>
              <a:gd name="connsiteX48" fmla="*/ 4339643 w 6408310"/>
              <a:gd name="connsiteY48" fmla="*/ 2403246 h 6912725"/>
              <a:gd name="connsiteX49" fmla="*/ 4341435 w 6408310"/>
              <a:gd name="connsiteY49" fmla="*/ 2408870 h 6912725"/>
              <a:gd name="connsiteX50" fmla="*/ 4340548 w 6408310"/>
              <a:gd name="connsiteY50" fmla="*/ 2412798 h 6912725"/>
              <a:gd name="connsiteX51" fmla="*/ 4351634 w 6408310"/>
              <a:gd name="connsiteY51" fmla="*/ 2443869 h 6912725"/>
              <a:gd name="connsiteX52" fmla="*/ 4380688 w 6408310"/>
              <a:gd name="connsiteY52" fmla="*/ 2504819 h 6912725"/>
              <a:gd name="connsiteX53" fmla="*/ 4399892 w 6408310"/>
              <a:gd name="connsiteY53" fmla="*/ 2537002 h 6912725"/>
              <a:gd name="connsiteX54" fmla="*/ 4449690 w 6408310"/>
              <a:gd name="connsiteY54" fmla="*/ 2628144 h 6912725"/>
              <a:gd name="connsiteX55" fmla="*/ 4512427 w 6408310"/>
              <a:gd name="connsiteY55" fmla="*/ 2840755 h 6912725"/>
              <a:gd name="connsiteX56" fmla="*/ 4591091 w 6408310"/>
              <a:gd name="connsiteY56" fmla="*/ 3036586 h 6912725"/>
              <a:gd name="connsiteX57" fmla="*/ 4757297 w 6408310"/>
              <a:gd name="connsiteY57" fmla="*/ 3388741 h 6912725"/>
              <a:gd name="connsiteX58" fmla="*/ 4755264 w 6408310"/>
              <a:gd name="connsiteY58" fmla="*/ 3461211 h 6912725"/>
              <a:gd name="connsiteX59" fmla="*/ 4776842 w 6408310"/>
              <a:gd name="connsiteY59" fmla="*/ 3503606 h 6912725"/>
              <a:gd name="connsiteX60" fmla="*/ 4815953 w 6408310"/>
              <a:gd name="connsiteY60" fmla="*/ 3543897 h 6912725"/>
              <a:gd name="connsiteX61" fmla="*/ 4826382 w 6408310"/>
              <a:gd name="connsiteY61" fmla="*/ 3589602 h 6912725"/>
              <a:gd name="connsiteX62" fmla="*/ 4900664 w 6408310"/>
              <a:gd name="connsiteY62" fmla="*/ 3697326 h 6912725"/>
              <a:gd name="connsiteX63" fmla="*/ 4944717 w 6408310"/>
              <a:gd name="connsiteY63" fmla="*/ 3795461 h 6912725"/>
              <a:gd name="connsiteX64" fmla="*/ 4981260 w 6408310"/>
              <a:gd name="connsiteY64" fmla="*/ 3887734 h 6912725"/>
              <a:gd name="connsiteX65" fmla="*/ 5000423 w 6408310"/>
              <a:gd name="connsiteY65" fmla="*/ 3933089 h 6912725"/>
              <a:gd name="connsiteX66" fmla="*/ 5033013 w 6408310"/>
              <a:gd name="connsiteY66" fmla="*/ 3937041 h 6912725"/>
              <a:gd name="connsiteX67" fmla="*/ 5081597 w 6408310"/>
              <a:gd name="connsiteY67" fmla="*/ 4013154 h 6912725"/>
              <a:gd name="connsiteX68" fmla="*/ 5088052 w 6408310"/>
              <a:gd name="connsiteY68" fmla="*/ 4027525 h 6912725"/>
              <a:gd name="connsiteX69" fmla="*/ 5189054 w 6408310"/>
              <a:gd name="connsiteY69" fmla="*/ 4098668 h 6912725"/>
              <a:gd name="connsiteX70" fmla="*/ 5228545 w 6408310"/>
              <a:gd name="connsiteY70" fmla="*/ 4146658 h 6912725"/>
              <a:gd name="connsiteX71" fmla="*/ 5268336 w 6408310"/>
              <a:gd name="connsiteY71" fmla="*/ 4194504 h 6912725"/>
              <a:gd name="connsiteX72" fmla="*/ 5317950 w 6408310"/>
              <a:gd name="connsiteY72" fmla="*/ 4267325 h 6912725"/>
              <a:gd name="connsiteX73" fmla="*/ 5598270 w 6408310"/>
              <a:gd name="connsiteY73" fmla="*/ 4563876 h 6912725"/>
              <a:gd name="connsiteX74" fmla="*/ 5833068 w 6408310"/>
              <a:gd name="connsiteY74" fmla="*/ 5016605 h 6912725"/>
              <a:gd name="connsiteX75" fmla="*/ 6045916 w 6408310"/>
              <a:gd name="connsiteY75" fmla="*/ 5405287 h 6912725"/>
              <a:gd name="connsiteX76" fmla="*/ 6117737 w 6408310"/>
              <a:gd name="connsiteY76" fmla="*/ 5538137 h 6912725"/>
              <a:gd name="connsiteX77" fmla="*/ 6144230 w 6408310"/>
              <a:gd name="connsiteY77" fmla="*/ 5635151 h 6912725"/>
              <a:gd name="connsiteX78" fmla="*/ 6176742 w 6408310"/>
              <a:gd name="connsiteY78" fmla="*/ 5809044 h 6912725"/>
              <a:gd name="connsiteX79" fmla="*/ 6245199 w 6408310"/>
              <a:gd name="connsiteY79" fmla="*/ 6038018 h 6912725"/>
              <a:gd name="connsiteX80" fmla="*/ 6303931 w 6408310"/>
              <a:gd name="connsiteY80" fmla="*/ 6175618 h 6912725"/>
              <a:gd name="connsiteX81" fmla="*/ 6336313 w 6408310"/>
              <a:gd name="connsiteY81" fmla="*/ 6345837 h 6912725"/>
              <a:gd name="connsiteX82" fmla="*/ 6401195 w 6408310"/>
              <a:gd name="connsiteY82" fmla="*/ 6542084 h 6912725"/>
              <a:gd name="connsiteX83" fmla="*/ 6408310 w 6408310"/>
              <a:gd name="connsiteY83" fmla="*/ 6612865 h 6912725"/>
              <a:gd name="connsiteX84" fmla="*/ 1146484 w 6408310"/>
              <a:gd name="connsiteY84" fmla="*/ 6912725 h 6912725"/>
              <a:gd name="connsiteX85" fmla="*/ 1108438 w 6408310"/>
              <a:gd name="connsiteY85" fmla="*/ 6825083 h 6912725"/>
              <a:gd name="connsiteX86" fmla="*/ 997867 w 6408310"/>
              <a:gd name="connsiteY86" fmla="*/ 6378703 h 6912725"/>
              <a:gd name="connsiteX87" fmla="*/ 858750 w 6408310"/>
              <a:gd name="connsiteY87" fmla="*/ 5923784 h 6912725"/>
              <a:gd name="connsiteX88" fmla="*/ 860408 w 6408310"/>
              <a:gd name="connsiteY88" fmla="*/ 5860728 h 6912725"/>
              <a:gd name="connsiteX89" fmla="*/ 853644 w 6408310"/>
              <a:gd name="connsiteY89" fmla="*/ 5771381 h 6912725"/>
              <a:gd name="connsiteX90" fmla="*/ 852164 w 6408310"/>
              <a:gd name="connsiteY90" fmla="*/ 5615193 h 6912725"/>
              <a:gd name="connsiteX91" fmla="*/ 831986 w 6408310"/>
              <a:gd name="connsiteY91" fmla="*/ 5402745 h 6912725"/>
              <a:gd name="connsiteX92" fmla="*/ 759590 w 6408310"/>
              <a:gd name="connsiteY92" fmla="*/ 5239800 h 6912725"/>
              <a:gd name="connsiteX93" fmla="*/ 767251 w 6408310"/>
              <a:gd name="connsiteY93" fmla="*/ 5227414 h 6912725"/>
              <a:gd name="connsiteX94" fmla="*/ 745427 w 6408310"/>
              <a:gd name="connsiteY94" fmla="*/ 5118958 h 6912725"/>
              <a:gd name="connsiteX95" fmla="*/ 635950 w 6408310"/>
              <a:gd name="connsiteY95" fmla="*/ 4788294 h 6912725"/>
              <a:gd name="connsiteX96" fmla="*/ 558787 w 6408310"/>
              <a:gd name="connsiteY96" fmla="*/ 4518070 h 6912725"/>
              <a:gd name="connsiteX97" fmla="*/ 555530 w 6408310"/>
              <a:gd name="connsiteY97" fmla="*/ 4444433 h 6912725"/>
              <a:gd name="connsiteX98" fmla="*/ 549378 w 6408310"/>
              <a:gd name="connsiteY98" fmla="*/ 4320965 h 6912725"/>
              <a:gd name="connsiteX99" fmla="*/ 572361 w 6408310"/>
              <a:gd name="connsiteY99" fmla="*/ 4232369 h 6912725"/>
              <a:gd name="connsiteX100" fmla="*/ 556288 w 6408310"/>
              <a:gd name="connsiteY100" fmla="*/ 4127673 h 6912725"/>
              <a:gd name="connsiteX101" fmla="*/ 506660 w 6408310"/>
              <a:gd name="connsiteY101" fmla="*/ 3821119 h 6912725"/>
              <a:gd name="connsiteX102" fmla="*/ 494791 w 6408310"/>
              <a:gd name="connsiteY102" fmla="*/ 3723556 h 6912725"/>
              <a:gd name="connsiteX103" fmla="*/ 490230 w 6408310"/>
              <a:gd name="connsiteY103" fmla="*/ 3508893 h 6912725"/>
              <a:gd name="connsiteX104" fmla="*/ 484223 w 6408310"/>
              <a:gd name="connsiteY104" fmla="*/ 3233179 h 6912725"/>
              <a:gd name="connsiteX105" fmla="*/ 460329 w 6408310"/>
              <a:gd name="connsiteY105" fmla="*/ 3041244 h 6912725"/>
              <a:gd name="connsiteX106" fmla="*/ 407197 w 6408310"/>
              <a:gd name="connsiteY106" fmla="*/ 2812292 h 6912725"/>
              <a:gd name="connsiteX107" fmla="*/ 386122 w 6408310"/>
              <a:gd name="connsiteY107" fmla="*/ 2757841 h 6912725"/>
              <a:gd name="connsiteX108" fmla="*/ 363684 w 6408310"/>
              <a:gd name="connsiteY108" fmla="*/ 2714608 h 6912725"/>
              <a:gd name="connsiteX109" fmla="*/ 330746 w 6408310"/>
              <a:gd name="connsiteY109" fmla="*/ 2625146 h 6912725"/>
              <a:gd name="connsiteX110" fmla="*/ 299927 w 6408310"/>
              <a:gd name="connsiteY110" fmla="*/ 2566177 h 6912725"/>
              <a:gd name="connsiteX111" fmla="*/ 288272 w 6408310"/>
              <a:gd name="connsiteY111" fmla="*/ 2439923 h 6912725"/>
              <a:gd name="connsiteX112" fmla="*/ 233611 w 6408310"/>
              <a:gd name="connsiteY112" fmla="*/ 2326248 h 6912725"/>
              <a:gd name="connsiteX113" fmla="*/ 115057 w 6408310"/>
              <a:gd name="connsiteY113" fmla="*/ 2127916 h 6912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408310" h="6912725">
                <a:moveTo>
                  <a:pt x="0" y="108934"/>
                </a:moveTo>
                <a:lnTo>
                  <a:pt x="1911522" y="0"/>
                </a:lnTo>
                <a:lnTo>
                  <a:pt x="1916026" y="4704"/>
                </a:lnTo>
                <a:cubicBezTo>
                  <a:pt x="1916562" y="7914"/>
                  <a:pt x="1915147" y="12061"/>
                  <a:pt x="1911112" y="17418"/>
                </a:cubicBezTo>
                <a:cubicBezTo>
                  <a:pt x="1943271" y="27853"/>
                  <a:pt x="1947645" y="36373"/>
                  <a:pt x="1972871" y="72530"/>
                </a:cubicBezTo>
                <a:cubicBezTo>
                  <a:pt x="1980767" y="117667"/>
                  <a:pt x="2061296" y="115435"/>
                  <a:pt x="2069180" y="173199"/>
                </a:cubicBezTo>
                <a:cubicBezTo>
                  <a:pt x="2075196" y="191586"/>
                  <a:pt x="2112853" y="231006"/>
                  <a:pt x="2131569" y="227805"/>
                </a:cubicBezTo>
                <a:cubicBezTo>
                  <a:pt x="2141808" y="233828"/>
                  <a:pt x="2146631" y="247405"/>
                  <a:pt x="2162747" y="239714"/>
                </a:cubicBezTo>
                <a:cubicBezTo>
                  <a:pt x="2183739" y="232191"/>
                  <a:pt x="2206491" y="310465"/>
                  <a:pt x="2220499" y="289903"/>
                </a:cubicBezTo>
                <a:cubicBezTo>
                  <a:pt x="2257038" y="315132"/>
                  <a:pt x="2344409" y="362107"/>
                  <a:pt x="2381978" y="391093"/>
                </a:cubicBezTo>
                <a:cubicBezTo>
                  <a:pt x="2419547" y="420079"/>
                  <a:pt x="2445794" y="442621"/>
                  <a:pt x="2445910" y="463815"/>
                </a:cubicBezTo>
                <a:cubicBezTo>
                  <a:pt x="2462109" y="546053"/>
                  <a:pt x="2496860" y="553382"/>
                  <a:pt x="2531236" y="600817"/>
                </a:cubicBezTo>
                <a:cubicBezTo>
                  <a:pt x="2573647" y="650501"/>
                  <a:pt x="2589314" y="613369"/>
                  <a:pt x="2617149" y="703748"/>
                </a:cubicBezTo>
                <a:cubicBezTo>
                  <a:pt x="2635983" y="695546"/>
                  <a:pt x="2643943" y="702017"/>
                  <a:pt x="2650333" y="720900"/>
                </a:cubicBezTo>
                <a:cubicBezTo>
                  <a:pt x="2671881" y="743975"/>
                  <a:pt x="2701744" y="706344"/>
                  <a:pt x="2705541" y="750090"/>
                </a:cubicBezTo>
                <a:cubicBezTo>
                  <a:pt x="2730861" y="760850"/>
                  <a:pt x="2742856" y="778498"/>
                  <a:pt x="2757210" y="789489"/>
                </a:cubicBezTo>
                <a:cubicBezTo>
                  <a:pt x="2776836" y="801882"/>
                  <a:pt x="2774652" y="796949"/>
                  <a:pt x="2791660" y="816041"/>
                </a:cubicBezTo>
                <a:cubicBezTo>
                  <a:pt x="2815343" y="835699"/>
                  <a:pt x="2784183" y="871086"/>
                  <a:pt x="2840975" y="842225"/>
                </a:cubicBezTo>
                <a:cubicBezTo>
                  <a:pt x="2854681" y="875427"/>
                  <a:pt x="2877032" y="859395"/>
                  <a:pt x="2917970" y="879392"/>
                </a:cubicBezTo>
                <a:cubicBezTo>
                  <a:pt x="2921487" y="903353"/>
                  <a:pt x="2937122" y="907916"/>
                  <a:pt x="2957236" y="906835"/>
                </a:cubicBezTo>
                <a:lnTo>
                  <a:pt x="3117215" y="1073714"/>
                </a:lnTo>
                <a:cubicBezTo>
                  <a:pt x="3153906" y="1089285"/>
                  <a:pt x="3232612" y="1124062"/>
                  <a:pt x="3250958" y="1130397"/>
                </a:cubicBezTo>
                <a:cubicBezTo>
                  <a:pt x="3409574" y="1172733"/>
                  <a:pt x="3456045" y="1237431"/>
                  <a:pt x="3496717" y="1260412"/>
                </a:cubicBezTo>
                <a:lnTo>
                  <a:pt x="3494992" y="1268283"/>
                </a:lnTo>
                <a:cubicBezTo>
                  <a:pt x="3495362" y="1274688"/>
                  <a:pt x="3498760" y="1281160"/>
                  <a:pt x="3508993" y="1287737"/>
                </a:cubicBezTo>
                <a:lnTo>
                  <a:pt x="3512115" y="1288544"/>
                </a:lnTo>
                <a:lnTo>
                  <a:pt x="3548697" y="1363739"/>
                </a:lnTo>
                <a:cubicBezTo>
                  <a:pt x="3572773" y="1395571"/>
                  <a:pt x="3623148" y="1421050"/>
                  <a:pt x="3656567" y="1479533"/>
                </a:cubicBezTo>
                <a:lnTo>
                  <a:pt x="3661987" y="1491779"/>
                </a:lnTo>
                <a:lnTo>
                  <a:pt x="3667389" y="1495409"/>
                </a:lnTo>
                <a:lnTo>
                  <a:pt x="3800461" y="1696689"/>
                </a:lnTo>
                <a:cubicBezTo>
                  <a:pt x="3835546" y="1747791"/>
                  <a:pt x="3913146" y="1811386"/>
                  <a:pt x="3933737" y="1853325"/>
                </a:cubicBezTo>
                <a:lnTo>
                  <a:pt x="3946446" y="1903446"/>
                </a:lnTo>
                <a:lnTo>
                  <a:pt x="3960581" y="1913244"/>
                </a:lnTo>
                <a:cubicBezTo>
                  <a:pt x="3979608" y="1926434"/>
                  <a:pt x="3998210" y="1940240"/>
                  <a:pt x="4015111" y="1956512"/>
                </a:cubicBezTo>
                <a:cubicBezTo>
                  <a:pt x="4083226" y="1956238"/>
                  <a:pt x="4031943" y="1969929"/>
                  <a:pt x="4070740" y="1999693"/>
                </a:cubicBezTo>
                <a:cubicBezTo>
                  <a:pt x="4027554" y="2022282"/>
                  <a:pt x="4128681" y="2025600"/>
                  <a:pt x="4091495" y="2064313"/>
                </a:cubicBezTo>
                <a:cubicBezTo>
                  <a:pt x="4099733" y="2068504"/>
                  <a:pt x="4108887" y="2071343"/>
                  <a:pt x="4118353" y="2073901"/>
                </a:cubicBezTo>
                <a:lnTo>
                  <a:pt x="4123293" y="2075261"/>
                </a:lnTo>
                <a:lnTo>
                  <a:pt x="4166582" y="2120685"/>
                </a:lnTo>
                <a:lnTo>
                  <a:pt x="4213721" y="2168493"/>
                </a:lnTo>
                <a:lnTo>
                  <a:pt x="4250795" y="2261746"/>
                </a:lnTo>
                <a:lnTo>
                  <a:pt x="4295408" y="2340515"/>
                </a:lnTo>
                <a:cubicBezTo>
                  <a:pt x="4303294" y="2350172"/>
                  <a:pt x="4311232" y="2360551"/>
                  <a:pt x="4318976" y="2371504"/>
                </a:cubicBezTo>
                <a:lnTo>
                  <a:pt x="4323314" y="2378166"/>
                </a:lnTo>
                <a:cubicBezTo>
                  <a:pt x="4323288" y="2378269"/>
                  <a:pt x="4323261" y="2378372"/>
                  <a:pt x="4323235" y="2378475"/>
                </a:cubicBezTo>
                <a:cubicBezTo>
                  <a:pt x="4323820" y="2380303"/>
                  <a:pt x="4325112" y="2382633"/>
                  <a:pt x="4327479" y="2385858"/>
                </a:cubicBezTo>
                <a:lnTo>
                  <a:pt x="4331226" y="2390318"/>
                </a:lnTo>
                <a:lnTo>
                  <a:pt x="4339643" y="2403246"/>
                </a:lnTo>
                <a:lnTo>
                  <a:pt x="4341435" y="2408870"/>
                </a:lnTo>
                <a:lnTo>
                  <a:pt x="4340548" y="2412798"/>
                </a:lnTo>
                <a:lnTo>
                  <a:pt x="4351634" y="2443869"/>
                </a:lnTo>
                <a:cubicBezTo>
                  <a:pt x="4370557" y="2458176"/>
                  <a:pt x="4365119" y="2472379"/>
                  <a:pt x="4380688" y="2504819"/>
                </a:cubicBezTo>
                <a:cubicBezTo>
                  <a:pt x="4393528" y="2510493"/>
                  <a:pt x="4397884" y="2522485"/>
                  <a:pt x="4399892" y="2537002"/>
                </a:cubicBezTo>
                <a:cubicBezTo>
                  <a:pt x="4420218" y="2562143"/>
                  <a:pt x="4430910" y="2594831"/>
                  <a:pt x="4449690" y="2628144"/>
                </a:cubicBezTo>
                <a:cubicBezTo>
                  <a:pt x="4468446" y="2678770"/>
                  <a:pt x="4488860" y="2772681"/>
                  <a:pt x="4512427" y="2840755"/>
                </a:cubicBezTo>
                <a:lnTo>
                  <a:pt x="4591091" y="3036586"/>
                </a:lnTo>
                <a:cubicBezTo>
                  <a:pt x="4639934" y="3158078"/>
                  <a:pt x="4730818" y="3310586"/>
                  <a:pt x="4757297" y="3388741"/>
                </a:cubicBezTo>
                <a:cubicBezTo>
                  <a:pt x="4756620" y="3412898"/>
                  <a:pt x="4755942" y="3437054"/>
                  <a:pt x="4755264" y="3461211"/>
                </a:cubicBezTo>
                <a:cubicBezTo>
                  <a:pt x="4763881" y="3469559"/>
                  <a:pt x="4774382" y="3498341"/>
                  <a:pt x="4776842" y="3503606"/>
                </a:cubicBezTo>
                <a:cubicBezTo>
                  <a:pt x="4776789" y="3503947"/>
                  <a:pt x="4816006" y="3543555"/>
                  <a:pt x="4815953" y="3543897"/>
                </a:cubicBezTo>
                <a:lnTo>
                  <a:pt x="4826382" y="3589602"/>
                </a:lnTo>
                <a:cubicBezTo>
                  <a:pt x="4854724" y="3618181"/>
                  <a:pt x="4872282" y="3672884"/>
                  <a:pt x="4900664" y="3697326"/>
                </a:cubicBezTo>
                <a:cubicBezTo>
                  <a:pt x="4872593" y="3751610"/>
                  <a:pt x="4889332" y="3712092"/>
                  <a:pt x="4944717" y="3795461"/>
                </a:cubicBezTo>
                <a:cubicBezTo>
                  <a:pt x="4981269" y="3830092"/>
                  <a:pt x="4951776" y="3836266"/>
                  <a:pt x="4981260" y="3887734"/>
                </a:cubicBezTo>
                <a:cubicBezTo>
                  <a:pt x="4992187" y="3900180"/>
                  <a:pt x="5000945" y="3922491"/>
                  <a:pt x="5000423" y="3933089"/>
                </a:cubicBezTo>
                <a:lnTo>
                  <a:pt x="5033013" y="3937041"/>
                </a:lnTo>
                <a:lnTo>
                  <a:pt x="5081597" y="4013154"/>
                </a:lnTo>
                <a:lnTo>
                  <a:pt x="5088052" y="4027525"/>
                </a:lnTo>
                <a:lnTo>
                  <a:pt x="5189054" y="4098668"/>
                </a:lnTo>
                <a:lnTo>
                  <a:pt x="5228545" y="4146658"/>
                </a:lnTo>
                <a:lnTo>
                  <a:pt x="5268336" y="4194504"/>
                </a:lnTo>
                <a:cubicBezTo>
                  <a:pt x="5282676" y="4201217"/>
                  <a:pt x="5302948" y="4267012"/>
                  <a:pt x="5317950" y="4267325"/>
                </a:cubicBezTo>
                <a:cubicBezTo>
                  <a:pt x="5371561" y="4431932"/>
                  <a:pt x="5512417" y="4438996"/>
                  <a:pt x="5598270" y="4563876"/>
                </a:cubicBezTo>
                <a:cubicBezTo>
                  <a:pt x="5684123" y="4688756"/>
                  <a:pt x="5658748" y="4766617"/>
                  <a:pt x="5833068" y="5016605"/>
                </a:cubicBezTo>
                <a:cubicBezTo>
                  <a:pt x="5917959" y="5167124"/>
                  <a:pt x="6007541" y="5258633"/>
                  <a:pt x="6045916" y="5405287"/>
                </a:cubicBezTo>
                <a:cubicBezTo>
                  <a:pt x="6053001" y="5431110"/>
                  <a:pt x="6137180" y="5517469"/>
                  <a:pt x="6117737" y="5538137"/>
                </a:cubicBezTo>
                <a:cubicBezTo>
                  <a:pt x="6096856" y="5567956"/>
                  <a:pt x="6185855" y="5633330"/>
                  <a:pt x="6144230" y="5635151"/>
                </a:cubicBezTo>
                <a:cubicBezTo>
                  <a:pt x="6206267" y="5682015"/>
                  <a:pt x="6167034" y="5753331"/>
                  <a:pt x="6176742" y="5809044"/>
                </a:cubicBezTo>
                <a:cubicBezTo>
                  <a:pt x="6181644" y="5871497"/>
                  <a:pt x="6197878" y="5926431"/>
                  <a:pt x="6245199" y="6038018"/>
                </a:cubicBezTo>
                <a:cubicBezTo>
                  <a:pt x="6276717" y="6104340"/>
                  <a:pt x="6288745" y="6124315"/>
                  <a:pt x="6303931" y="6175618"/>
                </a:cubicBezTo>
                <a:cubicBezTo>
                  <a:pt x="6319117" y="6226921"/>
                  <a:pt x="6298592" y="6320971"/>
                  <a:pt x="6336313" y="6345837"/>
                </a:cubicBezTo>
                <a:cubicBezTo>
                  <a:pt x="6368454" y="6400251"/>
                  <a:pt x="6388884" y="6464262"/>
                  <a:pt x="6401195" y="6542084"/>
                </a:cubicBezTo>
                <a:lnTo>
                  <a:pt x="6408310" y="6612865"/>
                </a:lnTo>
                <a:lnTo>
                  <a:pt x="1146484" y="6912725"/>
                </a:lnTo>
                <a:lnTo>
                  <a:pt x="1108438" y="6825083"/>
                </a:lnTo>
                <a:cubicBezTo>
                  <a:pt x="1057133" y="6684904"/>
                  <a:pt x="1090669" y="6637010"/>
                  <a:pt x="997867" y="6378703"/>
                </a:cubicBezTo>
                <a:cubicBezTo>
                  <a:pt x="956253" y="6228487"/>
                  <a:pt x="874761" y="6010797"/>
                  <a:pt x="858750" y="5923784"/>
                </a:cubicBezTo>
                <a:cubicBezTo>
                  <a:pt x="856924" y="5899993"/>
                  <a:pt x="844018" y="5873122"/>
                  <a:pt x="860408" y="5860728"/>
                </a:cubicBezTo>
                <a:cubicBezTo>
                  <a:pt x="878957" y="5840950"/>
                  <a:pt x="823834" y="5761906"/>
                  <a:pt x="853644" y="5771381"/>
                </a:cubicBezTo>
                <a:cubicBezTo>
                  <a:pt x="815383" y="5715186"/>
                  <a:pt x="852133" y="5665047"/>
                  <a:pt x="852164" y="5615193"/>
                </a:cubicBezTo>
                <a:cubicBezTo>
                  <a:pt x="817076" y="5571334"/>
                  <a:pt x="851740" y="5509975"/>
                  <a:pt x="831986" y="5402745"/>
                </a:cubicBezTo>
                <a:cubicBezTo>
                  <a:pt x="792037" y="5354630"/>
                  <a:pt x="819063" y="5330513"/>
                  <a:pt x="759590" y="5239800"/>
                </a:cubicBezTo>
                <a:cubicBezTo>
                  <a:pt x="762665" y="5236543"/>
                  <a:pt x="765245" y="5232371"/>
                  <a:pt x="767251" y="5227414"/>
                </a:cubicBezTo>
                <a:cubicBezTo>
                  <a:pt x="778914" y="5198604"/>
                  <a:pt x="769142" y="5150045"/>
                  <a:pt x="745427" y="5118958"/>
                </a:cubicBezTo>
                <a:cubicBezTo>
                  <a:pt x="660991" y="4975263"/>
                  <a:pt x="672599" y="4907855"/>
                  <a:pt x="635950" y="4788294"/>
                </a:cubicBezTo>
                <a:cubicBezTo>
                  <a:pt x="600650" y="4653678"/>
                  <a:pt x="646752" y="4690694"/>
                  <a:pt x="558787" y="4518070"/>
                </a:cubicBezTo>
                <a:cubicBezTo>
                  <a:pt x="577057" y="4502442"/>
                  <a:pt x="573633" y="4481342"/>
                  <a:pt x="555530" y="4444433"/>
                </a:cubicBezTo>
                <a:cubicBezTo>
                  <a:pt x="540027" y="4379200"/>
                  <a:pt x="596616" y="4390343"/>
                  <a:pt x="549378" y="4320965"/>
                </a:cubicBezTo>
                <a:cubicBezTo>
                  <a:pt x="581692" y="4336040"/>
                  <a:pt x="535024" y="4198883"/>
                  <a:pt x="572361" y="4232369"/>
                </a:cubicBezTo>
                <a:cubicBezTo>
                  <a:pt x="590648" y="4193014"/>
                  <a:pt x="541489" y="4167113"/>
                  <a:pt x="556288" y="4127673"/>
                </a:cubicBezTo>
                <a:lnTo>
                  <a:pt x="506660" y="3821119"/>
                </a:lnTo>
                <a:cubicBezTo>
                  <a:pt x="481478" y="3781010"/>
                  <a:pt x="483894" y="3751446"/>
                  <a:pt x="494791" y="3723556"/>
                </a:cubicBezTo>
                <a:cubicBezTo>
                  <a:pt x="472516" y="3634460"/>
                  <a:pt x="499836" y="3607209"/>
                  <a:pt x="490230" y="3508893"/>
                </a:cubicBezTo>
                <a:cubicBezTo>
                  <a:pt x="525541" y="3397546"/>
                  <a:pt x="482951" y="3307116"/>
                  <a:pt x="484223" y="3233179"/>
                </a:cubicBezTo>
                <a:cubicBezTo>
                  <a:pt x="465844" y="3133672"/>
                  <a:pt x="460855" y="3219289"/>
                  <a:pt x="460329" y="3041244"/>
                </a:cubicBezTo>
                <a:lnTo>
                  <a:pt x="407197" y="2812292"/>
                </a:lnTo>
                <a:cubicBezTo>
                  <a:pt x="391019" y="2768219"/>
                  <a:pt x="344571" y="2745090"/>
                  <a:pt x="386122" y="2757841"/>
                </a:cubicBezTo>
                <a:cubicBezTo>
                  <a:pt x="381879" y="2743275"/>
                  <a:pt x="360306" y="2721346"/>
                  <a:pt x="363684" y="2714608"/>
                </a:cubicBezTo>
                <a:lnTo>
                  <a:pt x="330746" y="2625146"/>
                </a:lnTo>
                <a:lnTo>
                  <a:pt x="299927" y="2566177"/>
                </a:lnTo>
                <a:cubicBezTo>
                  <a:pt x="300505" y="2524092"/>
                  <a:pt x="287694" y="2482008"/>
                  <a:pt x="288272" y="2439923"/>
                </a:cubicBezTo>
                <a:cubicBezTo>
                  <a:pt x="243273" y="2349673"/>
                  <a:pt x="278610" y="2382839"/>
                  <a:pt x="233611" y="2326248"/>
                </a:cubicBezTo>
                <a:lnTo>
                  <a:pt x="115057" y="212791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2DCBC21A-82EF-BC4C-8F70-1145ACE2F994}"/>
              </a:ext>
            </a:extLst>
          </p:cNvPr>
          <p:cNvSpPr>
            <a:spLocks noGrp="1"/>
          </p:cNvSpPr>
          <p:nvPr>
            <p:ph type="title"/>
          </p:nvPr>
        </p:nvSpPr>
        <p:spPr>
          <a:xfrm>
            <a:off x="1137685" y="3641651"/>
            <a:ext cx="4055418" cy="2146374"/>
          </a:xfrm>
        </p:spPr>
        <p:txBody>
          <a:bodyPr anchor="b">
            <a:normAutofit fontScale="90000"/>
          </a:bodyPr>
          <a:lstStyle/>
          <a:p>
            <a:r>
              <a:rPr lang="de-DE" sz="3100" dirty="0">
                <a:solidFill>
                  <a:schemeClr val="tx1">
                    <a:lumMod val="85000"/>
                    <a:lumOff val="15000"/>
                  </a:schemeClr>
                </a:solidFill>
              </a:rPr>
              <a:t>Dreizehn typische Gestaltungsfehler</a:t>
            </a:r>
            <a:br>
              <a:rPr lang="de-DE" sz="3100" dirty="0">
                <a:solidFill>
                  <a:schemeClr val="tx1">
                    <a:lumMod val="85000"/>
                    <a:lumOff val="15000"/>
                  </a:schemeClr>
                </a:solidFill>
              </a:rPr>
            </a:br>
            <a:r>
              <a:rPr lang="de-DE" sz="3100" dirty="0">
                <a:solidFill>
                  <a:schemeClr val="tx1">
                    <a:lumMod val="85000"/>
                    <a:lumOff val="15000"/>
                  </a:schemeClr>
                </a:solidFill>
              </a:rPr>
              <a:t>08: Du wählst die Farben nach deinem Bauchgefühl aus</a:t>
            </a:r>
          </a:p>
        </p:txBody>
      </p:sp>
      <p:sp>
        <p:nvSpPr>
          <p:cNvPr id="31" name="Inhaltsplatzhalter 2">
            <a:extLst>
              <a:ext uri="{FF2B5EF4-FFF2-40B4-BE49-F238E27FC236}">
                <a16:creationId xmlns:a16="http://schemas.microsoft.com/office/drawing/2014/main" id="{81039ABD-BFE3-E342-A1C9-9B7F8989C7A5}"/>
              </a:ext>
            </a:extLst>
          </p:cNvPr>
          <p:cNvSpPr>
            <a:spLocks noGrp="1"/>
          </p:cNvSpPr>
          <p:nvPr>
            <p:ph idx="1"/>
          </p:nvPr>
        </p:nvSpPr>
        <p:spPr>
          <a:xfrm>
            <a:off x="6096000" y="1715333"/>
            <a:ext cx="5046196" cy="4504491"/>
          </a:xfrm>
        </p:spPr>
        <p:txBody>
          <a:bodyPr vert="horz" lIns="91440" tIns="45720" rIns="91440" bIns="45720" rtlCol="0">
            <a:normAutofit/>
          </a:bodyPr>
          <a:lstStyle/>
          <a:p>
            <a:r>
              <a:rPr lang="de-DE" sz="2000" dirty="0">
                <a:solidFill>
                  <a:schemeClr val="tx1">
                    <a:lumMod val="85000"/>
                    <a:lumOff val="15000"/>
                  </a:schemeClr>
                </a:solidFill>
              </a:rPr>
              <a:t>Farben kommunizieren unbewusst mit Lesern und Betrachtern, wirkt sich enorm auf Qualität und Wahrnehmung des Designs aus</a:t>
            </a:r>
          </a:p>
          <a:p>
            <a:r>
              <a:rPr lang="de-DE" sz="2000" dirty="0">
                <a:solidFill>
                  <a:schemeClr val="tx1">
                    <a:lumMod val="85000"/>
                    <a:lumOff val="15000"/>
                  </a:schemeClr>
                </a:solidFill>
              </a:rPr>
              <a:t>Es gibt Regeln in der Farbpsychologie welche Farben zueinanderpassen und warum</a:t>
            </a:r>
          </a:p>
          <a:p>
            <a:r>
              <a:rPr lang="de-DE" sz="2000" dirty="0">
                <a:solidFill>
                  <a:schemeClr val="tx1">
                    <a:lumMod val="85000"/>
                    <a:lumOff val="15000"/>
                  </a:schemeClr>
                </a:solidFill>
              </a:rPr>
              <a:t>Farbrad mit seinen Farbbeziehungen bietet guten Anhaltspunkt für die Umsetzung passender Farbkombinationen für das Design und um ein harmonisches und in sich stimmiges Gesamtbild zu erzeugen</a:t>
            </a:r>
          </a:p>
        </p:txBody>
      </p:sp>
      <p:sp>
        <p:nvSpPr>
          <p:cNvPr id="11" name="Fußzeilenplatzhalter 8">
            <a:extLst>
              <a:ext uri="{FF2B5EF4-FFF2-40B4-BE49-F238E27FC236}">
                <a16:creationId xmlns:a16="http://schemas.microsoft.com/office/drawing/2014/main" id="{2139C520-F24D-4CAE-8319-2B2A6D6B86B1}"/>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24</a:t>
            </a:fld>
            <a:endParaRPr lang="de-DE" dirty="0"/>
          </a:p>
        </p:txBody>
      </p:sp>
      <p:pic>
        <p:nvPicPr>
          <p:cNvPr id="12" name="Grafik 11">
            <a:extLst>
              <a:ext uri="{FF2B5EF4-FFF2-40B4-BE49-F238E27FC236}">
                <a16:creationId xmlns:a16="http://schemas.microsoft.com/office/drawing/2014/main" id="{28BDB7BD-69A9-46DE-A6FA-CD6B96FD671D}"/>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28644988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6">
            <a:extLst>
              <a:ext uri="{FF2B5EF4-FFF2-40B4-BE49-F238E27FC236}">
                <a16:creationId xmlns:a16="http://schemas.microsoft.com/office/drawing/2014/main" id="{A182D396-EC2D-4435-A2E7-2BE57CF6A1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85B6A842-7411-4FE2-A63A-C064316633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414000"/>
          </a:xfrm>
          <a:custGeom>
            <a:avLst/>
            <a:gdLst>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91660 w 12192000"/>
              <a:gd name="connsiteY5" fmla="*/ 3329430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87270 w 12192000"/>
              <a:gd name="connsiteY9" fmla="*/ 3218023 h 3414000"/>
              <a:gd name="connsiteX10" fmla="*/ 11648792 w 12192000"/>
              <a:gd name="connsiteY10" fmla="*/ 3216275 h 3414000"/>
              <a:gd name="connsiteX11" fmla="*/ 11557423 w 12192000"/>
              <a:gd name="connsiteY11" fmla="*/ 3195513 h 3414000"/>
              <a:gd name="connsiteX12" fmla="*/ 11336983 w 12192000"/>
              <a:gd name="connsiteY12" fmla="*/ 3096805 h 3414000"/>
              <a:gd name="connsiteX13" fmla="*/ 11200090 w 12192000"/>
              <a:gd name="connsiteY13" fmla="*/ 3066866 h 3414000"/>
              <a:gd name="connsiteX14" fmla="*/ 10939288 w 12192000"/>
              <a:gd name="connsiteY14" fmla="*/ 2855023 h 3414000"/>
              <a:gd name="connsiteX15" fmla="*/ 10563475 w 12192000"/>
              <a:gd name="connsiteY15" fmla="*/ 2792135 h 3414000"/>
              <a:gd name="connsiteX16" fmla="*/ 10136739 w 12192000"/>
              <a:gd name="connsiteY16" fmla="*/ 2801901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91660 w 12192000"/>
              <a:gd name="connsiteY5" fmla="*/ 3329430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87270 w 12192000"/>
              <a:gd name="connsiteY9" fmla="*/ 3218023 h 3414000"/>
              <a:gd name="connsiteX10" fmla="*/ 11648792 w 12192000"/>
              <a:gd name="connsiteY10" fmla="*/ 3216275 h 3414000"/>
              <a:gd name="connsiteX11" fmla="*/ 11557423 w 12192000"/>
              <a:gd name="connsiteY11" fmla="*/ 3195513 h 3414000"/>
              <a:gd name="connsiteX12" fmla="*/ 11336983 w 12192000"/>
              <a:gd name="connsiteY12" fmla="*/ 3096805 h 3414000"/>
              <a:gd name="connsiteX13" fmla="*/ 11200090 w 12192000"/>
              <a:gd name="connsiteY13" fmla="*/ 3066866 h 3414000"/>
              <a:gd name="connsiteX14" fmla="*/ 10939288 w 12192000"/>
              <a:gd name="connsiteY14" fmla="*/ 2855023 h 3414000"/>
              <a:gd name="connsiteX15" fmla="*/ 10782550 w 12192000"/>
              <a:gd name="connsiteY15" fmla="*/ 2820710 h 3414000"/>
              <a:gd name="connsiteX16" fmla="*/ 10136739 w 12192000"/>
              <a:gd name="connsiteY16" fmla="*/ 2801901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91660 w 12192000"/>
              <a:gd name="connsiteY5" fmla="*/ 3329430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87270 w 12192000"/>
              <a:gd name="connsiteY9" fmla="*/ 3218023 h 3414000"/>
              <a:gd name="connsiteX10" fmla="*/ 11648792 w 12192000"/>
              <a:gd name="connsiteY10" fmla="*/ 3216275 h 3414000"/>
              <a:gd name="connsiteX11" fmla="*/ 11557423 w 12192000"/>
              <a:gd name="connsiteY11" fmla="*/ 3195513 h 3414000"/>
              <a:gd name="connsiteX12" fmla="*/ 11336983 w 12192000"/>
              <a:gd name="connsiteY12" fmla="*/ 3096805 h 3414000"/>
              <a:gd name="connsiteX13" fmla="*/ 11200090 w 12192000"/>
              <a:gd name="connsiteY13" fmla="*/ 3066866 h 3414000"/>
              <a:gd name="connsiteX14" fmla="*/ 10939288 w 12192000"/>
              <a:gd name="connsiteY14" fmla="*/ 2855023 h 3414000"/>
              <a:gd name="connsiteX15" fmla="*/ 10782550 w 12192000"/>
              <a:gd name="connsiteY15" fmla="*/ 2820710 h 3414000"/>
              <a:gd name="connsiteX16" fmla="*/ 10393914 w 12192000"/>
              <a:gd name="connsiteY16" fmla="*/ 2801901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91660 w 12192000"/>
              <a:gd name="connsiteY5" fmla="*/ 3329430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87270 w 12192000"/>
              <a:gd name="connsiteY9" fmla="*/ 3218023 h 3414000"/>
              <a:gd name="connsiteX10" fmla="*/ 11648792 w 12192000"/>
              <a:gd name="connsiteY10" fmla="*/ 3216275 h 3414000"/>
              <a:gd name="connsiteX11" fmla="*/ 11557423 w 12192000"/>
              <a:gd name="connsiteY11" fmla="*/ 3195513 h 3414000"/>
              <a:gd name="connsiteX12" fmla="*/ 11336983 w 12192000"/>
              <a:gd name="connsiteY12" fmla="*/ 3096805 h 3414000"/>
              <a:gd name="connsiteX13" fmla="*/ 11200090 w 12192000"/>
              <a:gd name="connsiteY13" fmla="*/ 3066866 h 3414000"/>
              <a:gd name="connsiteX14" fmla="*/ 10939288 w 12192000"/>
              <a:gd name="connsiteY14" fmla="*/ 2855023 h 3414000"/>
              <a:gd name="connsiteX15" fmla="*/ 10782550 w 12192000"/>
              <a:gd name="connsiteY15" fmla="*/ 2820710 h 3414000"/>
              <a:gd name="connsiteX16" fmla="*/ 10393914 w 12192000"/>
              <a:gd name="connsiteY16" fmla="*/ 2801901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91660 w 12192000"/>
              <a:gd name="connsiteY5" fmla="*/ 3329430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87270 w 12192000"/>
              <a:gd name="connsiteY9" fmla="*/ 3218023 h 3414000"/>
              <a:gd name="connsiteX10" fmla="*/ 11648792 w 12192000"/>
              <a:gd name="connsiteY10" fmla="*/ 3216275 h 3414000"/>
              <a:gd name="connsiteX11" fmla="*/ 11557423 w 12192000"/>
              <a:gd name="connsiteY11" fmla="*/ 3195513 h 3414000"/>
              <a:gd name="connsiteX12" fmla="*/ 11336983 w 12192000"/>
              <a:gd name="connsiteY12" fmla="*/ 3096805 h 3414000"/>
              <a:gd name="connsiteX13" fmla="*/ 11200090 w 12192000"/>
              <a:gd name="connsiteY13" fmla="*/ 3066866 h 3414000"/>
              <a:gd name="connsiteX14" fmla="*/ 10939288 w 12192000"/>
              <a:gd name="connsiteY14" fmla="*/ 2855023 h 3414000"/>
              <a:gd name="connsiteX15" fmla="*/ 10782550 w 12192000"/>
              <a:gd name="connsiteY15" fmla="*/ 2820710 h 3414000"/>
              <a:gd name="connsiteX16" fmla="*/ 10393914 w 12192000"/>
              <a:gd name="connsiteY16" fmla="*/ 2801901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91660 w 12192000"/>
              <a:gd name="connsiteY5" fmla="*/ 3329430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87270 w 12192000"/>
              <a:gd name="connsiteY9" fmla="*/ 3218023 h 3414000"/>
              <a:gd name="connsiteX10" fmla="*/ 11648792 w 12192000"/>
              <a:gd name="connsiteY10" fmla="*/ 3216275 h 3414000"/>
              <a:gd name="connsiteX11" fmla="*/ 11557423 w 12192000"/>
              <a:gd name="connsiteY11" fmla="*/ 3195513 h 3414000"/>
              <a:gd name="connsiteX12" fmla="*/ 11336983 w 12192000"/>
              <a:gd name="connsiteY12" fmla="*/ 3096805 h 3414000"/>
              <a:gd name="connsiteX13" fmla="*/ 11200090 w 12192000"/>
              <a:gd name="connsiteY13" fmla="*/ 3066866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91660 w 12192000"/>
              <a:gd name="connsiteY5" fmla="*/ 3329430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87270 w 12192000"/>
              <a:gd name="connsiteY9" fmla="*/ 3218023 h 3414000"/>
              <a:gd name="connsiteX10" fmla="*/ 11648792 w 12192000"/>
              <a:gd name="connsiteY10" fmla="*/ 3216275 h 3414000"/>
              <a:gd name="connsiteX11" fmla="*/ 11557423 w 12192000"/>
              <a:gd name="connsiteY11" fmla="*/ 31955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91660 w 12192000"/>
              <a:gd name="connsiteY5" fmla="*/ 3329430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87270 w 12192000"/>
              <a:gd name="connsiteY9" fmla="*/ 3218023 h 3414000"/>
              <a:gd name="connsiteX10" fmla="*/ 11648792 w 12192000"/>
              <a:gd name="connsiteY10" fmla="*/ 3216275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91660 w 12192000"/>
              <a:gd name="connsiteY5" fmla="*/ 3329430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87270 w 12192000"/>
              <a:gd name="connsiteY9" fmla="*/ 321802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91660 w 12192000"/>
              <a:gd name="connsiteY5" fmla="*/ 3329430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144429 w 12192000"/>
              <a:gd name="connsiteY4" fmla="*/ 3375519 h 3414000"/>
              <a:gd name="connsiteX5" fmla="*/ 12015460 w 12192000"/>
              <a:gd name="connsiteY5" fmla="*/ 3343718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096804 w 12192000"/>
              <a:gd name="connsiteY4" fmla="*/ 3337419 h 3414000"/>
              <a:gd name="connsiteX5" fmla="*/ 12015460 w 12192000"/>
              <a:gd name="connsiteY5" fmla="*/ 3343718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74509 w 12192000"/>
              <a:gd name="connsiteY3" fmla="*/ 336769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73012 w 12192000"/>
              <a:gd name="connsiteY22" fmla="*/ 32502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046142 w 12192000"/>
              <a:gd name="connsiteY21" fmla="*/ 3203263 h 3414000"/>
              <a:gd name="connsiteX22" fmla="*/ 1560312 w 12192000"/>
              <a:gd name="connsiteY22" fmla="*/ 3212173 h 3414000"/>
              <a:gd name="connsiteX23" fmla="*/ 1304604 w 12192000"/>
              <a:gd name="connsiteY23" fmla="*/ 3185587 h 3414000"/>
              <a:gd name="connsiteX24" fmla="*/ 1160924 w 12192000"/>
              <a:gd name="connsiteY24" fmla="*/ 3219675 h 3414000"/>
              <a:gd name="connsiteX25" fmla="*/ 909691 w 12192000"/>
              <a:gd name="connsiteY25" fmla="*/ 3216917 h 3414000"/>
              <a:gd name="connsiteX26" fmla="*/ 764022 w 12192000"/>
              <a:gd name="connsiteY26" fmla="*/ 3235844 h 3414000"/>
              <a:gd name="connsiteX27" fmla="*/ 701916 w 12192000"/>
              <a:gd name="connsiteY27" fmla="*/ 3250221 h 3414000"/>
              <a:gd name="connsiteX28" fmla="*/ 408703 w 12192000"/>
              <a:gd name="connsiteY28" fmla="*/ 3323459 h 3414000"/>
              <a:gd name="connsiteX29" fmla="*/ 369867 w 12192000"/>
              <a:gd name="connsiteY29" fmla="*/ 3339093 h 3414000"/>
              <a:gd name="connsiteX30" fmla="*/ 318912 w 12192000"/>
              <a:gd name="connsiteY30" fmla="*/ 3367911 h 3414000"/>
              <a:gd name="connsiteX31" fmla="*/ 119549 w 12192000"/>
              <a:gd name="connsiteY31" fmla="*/ 3404650 h 3414000"/>
              <a:gd name="connsiteX32" fmla="*/ 0 w 12192000"/>
              <a:gd name="connsiteY32" fmla="*/ 3414000 h 3414000"/>
              <a:gd name="connsiteX33" fmla="*/ 0 w 12192000"/>
              <a:gd name="connsiteY33"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305050 w 12192000"/>
              <a:gd name="connsiteY21" fmla="*/ 3162300 h 3414000"/>
              <a:gd name="connsiteX22" fmla="*/ 2046142 w 12192000"/>
              <a:gd name="connsiteY22" fmla="*/ 3203263 h 3414000"/>
              <a:gd name="connsiteX23" fmla="*/ 1560312 w 12192000"/>
              <a:gd name="connsiteY23" fmla="*/ 3212173 h 3414000"/>
              <a:gd name="connsiteX24" fmla="*/ 1304604 w 12192000"/>
              <a:gd name="connsiteY24" fmla="*/ 3185587 h 3414000"/>
              <a:gd name="connsiteX25" fmla="*/ 1160924 w 12192000"/>
              <a:gd name="connsiteY25" fmla="*/ 3219675 h 3414000"/>
              <a:gd name="connsiteX26" fmla="*/ 909691 w 12192000"/>
              <a:gd name="connsiteY26" fmla="*/ 3216917 h 3414000"/>
              <a:gd name="connsiteX27" fmla="*/ 764022 w 12192000"/>
              <a:gd name="connsiteY27" fmla="*/ 3235844 h 3414000"/>
              <a:gd name="connsiteX28" fmla="*/ 701916 w 12192000"/>
              <a:gd name="connsiteY28" fmla="*/ 3250221 h 3414000"/>
              <a:gd name="connsiteX29" fmla="*/ 408703 w 12192000"/>
              <a:gd name="connsiteY29" fmla="*/ 3323459 h 3414000"/>
              <a:gd name="connsiteX30" fmla="*/ 369867 w 12192000"/>
              <a:gd name="connsiteY30" fmla="*/ 3339093 h 3414000"/>
              <a:gd name="connsiteX31" fmla="*/ 318912 w 12192000"/>
              <a:gd name="connsiteY31" fmla="*/ 3367911 h 3414000"/>
              <a:gd name="connsiteX32" fmla="*/ 119549 w 12192000"/>
              <a:gd name="connsiteY32" fmla="*/ 3404650 h 3414000"/>
              <a:gd name="connsiteX33" fmla="*/ 0 w 12192000"/>
              <a:gd name="connsiteY33" fmla="*/ 3414000 h 3414000"/>
              <a:gd name="connsiteX34" fmla="*/ 0 w 12192000"/>
              <a:gd name="connsiteY34"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279650 w 12192000"/>
              <a:gd name="connsiteY21" fmla="*/ 3187700 h 3414000"/>
              <a:gd name="connsiteX22" fmla="*/ 2046142 w 12192000"/>
              <a:gd name="connsiteY22" fmla="*/ 3203263 h 3414000"/>
              <a:gd name="connsiteX23" fmla="*/ 1560312 w 12192000"/>
              <a:gd name="connsiteY23" fmla="*/ 3212173 h 3414000"/>
              <a:gd name="connsiteX24" fmla="*/ 1304604 w 12192000"/>
              <a:gd name="connsiteY24" fmla="*/ 3185587 h 3414000"/>
              <a:gd name="connsiteX25" fmla="*/ 1160924 w 12192000"/>
              <a:gd name="connsiteY25" fmla="*/ 3219675 h 3414000"/>
              <a:gd name="connsiteX26" fmla="*/ 909691 w 12192000"/>
              <a:gd name="connsiteY26" fmla="*/ 3216917 h 3414000"/>
              <a:gd name="connsiteX27" fmla="*/ 764022 w 12192000"/>
              <a:gd name="connsiteY27" fmla="*/ 3235844 h 3414000"/>
              <a:gd name="connsiteX28" fmla="*/ 701916 w 12192000"/>
              <a:gd name="connsiteY28" fmla="*/ 3250221 h 3414000"/>
              <a:gd name="connsiteX29" fmla="*/ 408703 w 12192000"/>
              <a:gd name="connsiteY29" fmla="*/ 3323459 h 3414000"/>
              <a:gd name="connsiteX30" fmla="*/ 369867 w 12192000"/>
              <a:gd name="connsiteY30" fmla="*/ 3339093 h 3414000"/>
              <a:gd name="connsiteX31" fmla="*/ 318912 w 12192000"/>
              <a:gd name="connsiteY31" fmla="*/ 3367911 h 3414000"/>
              <a:gd name="connsiteX32" fmla="*/ 119549 w 12192000"/>
              <a:gd name="connsiteY32" fmla="*/ 3404650 h 3414000"/>
              <a:gd name="connsiteX33" fmla="*/ 0 w 12192000"/>
              <a:gd name="connsiteY33" fmla="*/ 3414000 h 3414000"/>
              <a:gd name="connsiteX34" fmla="*/ 0 w 12192000"/>
              <a:gd name="connsiteY34"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279650 w 12192000"/>
              <a:gd name="connsiteY21" fmla="*/ 3187700 h 3414000"/>
              <a:gd name="connsiteX22" fmla="*/ 2046142 w 12192000"/>
              <a:gd name="connsiteY22" fmla="*/ 3203263 h 3414000"/>
              <a:gd name="connsiteX23" fmla="*/ 1873250 w 12192000"/>
              <a:gd name="connsiteY23" fmla="*/ 3162300 h 3414000"/>
              <a:gd name="connsiteX24" fmla="*/ 1560312 w 12192000"/>
              <a:gd name="connsiteY24" fmla="*/ 3212173 h 3414000"/>
              <a:gd name="connsiteX25" fmla="*/ 1304604 w 12192000"/>
              <a:gd name="connsiteY25" fmla="*/ 3185587 h 3414000"/>
              <a:gd name="connsiteX26" fmla="*/ 1160924 w 12192000"/>
              <a:gd name="connsiteY26" fmla="*/ 3219675 h 3414000"/>
              <a:gd name="connsiteX27" fmla="*/ 909691 w 12192000"/>
              <a:gd name="connsiteY27" fmla="*/ 3216917 h 3414000"/>
              <a:gd name="connsiteX28" fmla="*/ 764022 w 12192000"/>
              <a:gd name="connsiteY28" fmla="*/ 3235844 h 3414000"/>
              <a:gd name="connsiteX29" fmla="*/ 701916 w 12192000"/>
              <a:gd name="connsiteY29" fmla="*/ 3250221 h 3414000"/>
              <a:gd name="connsiteX30" fmla="*/ 408703 w 12192000"/>
              <a:gd name="connsiteY30" fmla="*/ 3323459 h 3414000"/>
              <a:gd name="connsiteX31" fmla="*/ 369867 w 12192000"/>
              <a:gd name="connsiteY31" fmla="*/ 3339093 h 3414000"/>
              <a:gd name="connsiteX32" fmla="*/ 318912 w 12192000"/>
              <a:gd name="connsiteY32" fmla="*/ 3367911 h 3414000"/>
              <a:gd name="connsiteX33" fmla="*/ 119549 w 12192000"/>
              <a:gd name="connsiteY33" fmla="*/ 3404650 h 3414000"/>
              <a:gd name="connsiteX34" fmla="*/ 0 w 12192000"/>
              <a:gd name="connsiteY34" fmla="*/ 3414000 h 3414000"/>
              <a:gd name="connsiteX35" fmla="*/ 0 w 12192000"/>
              <a:gd name="connsiteY35"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279650 w 12192000"/>
              <a:gd name="connsiteY21" fmla="*/ 3187700 h 3414000"/>
              <a:gd name="connsiteX22" fmla="*/ 2046142 w 12192000"/>
              <a:gd name="connsiteY22" fmla="*/ 3203263 h 3414000"/>
              <a:gd name="connsiteX23" fmla="*/ 1835150 w 12192000"/>
              <a:gd name="connsiteY23" fmla="*/ 3200400 h 3414000"/>
              <a:gd name="connsiteX24" fmla="*/ 1560312 w 12192000"/>
              <a:gd name="connsiteY24" fmla="*/ 3212173 h 3414000"/>
              <a:gd name="connsiteX25" fmla="*/ 1304604 w 12192000"/>
              <a:gd name="connsiteY25" fmla="*/ 3185587 h 3414000"/>
              <a:gd name="connsiteX26" fmla="*/ 1160924 w 12192000"/>
              <a:gd name="connsiteY26" fmla="*/ 3219675 h 3414000"/>
              <a:gd name="connsiteX27" fmla="*/ 909691 w 12192000"/>
              <a:gd name="connsiteY27" fmla="*/ 3216917 h 3414000"/>
              <a:gd name="connsiteX28" fmla="*/ 764022 w 12192000"/>
              <a:gd name="connsiteY28" fmla="*/ 3235844 h 3414000"/>
              <a:gd name="connsiteX29" fmla="*/ 701916 w 12192000"/>
              <a:gd name="connsiteY29" fmla="*/ 3250221 h 3414000"/>
              <a:gd name="connsiteX30" fmla="*/ 408703 w 12192000"/>
              <a:gd name="connsiteY30" fmla="*/ 3323459 h 3414000"/>
              <a:gd name="connsiteX31" fmla="*/ 369867 w 12192000"/>
              <a:gd name="connsiteY31" fmla="*/ 3339093 h 3414000"/>
              <a:gd name="connsiteX32" fmla="*/ 318912 w 12192000"/>
              <a:gd name="connsiteY32" fmla="*/ 3367911 h 3414000"/>
              <a:gd name="connsiteX33" fmla="*/ 119549 w 12192000"/>
              <a:gd name="connsiteY33" fmla="*/ 3404650 h 3414000"/>
              <a:gd name="connsiteX34" fmla="*/ 0 w 12192000"/>
              <a:gd name="connsiteY34" fmla="*/ 3414000 h 3414000"/>
              <a:gd name="connsiteX35" fmla="*/ 0 w 12192000"/>
              <a:gd name="connsiteY35"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661142 w 12192000"/>
              <a:gd name="connsiteY17" fmla="*/ 27871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279650 w 12192000"/>
              <a:gd name="connsiteY21" fmla="*/ 3187700 h 3414000"/>
              <a:gd name="connsiteX22" fmla="*/ 2046142 w 12192000"/>
              <a:gd name="connsiteY22" fmla="*/ 3203263 h 3414000"/>
              <a:gd name="connsiteX23" fmla="*/ 1835150 w 12192000"/>
              <a:gd name="connsiteY23" fmla="*/ 3200400 h 3414000"/>
              <a:gd name="connsiteX24" fmla="*/ 1560312 w 12192000"/>
              <a:gd name="connsiteY24" fmla="*/ 3212173 h 3414000"/>
              <a:gd name="connsiteX25" fmla="*/ 1304604 w 12192000"/>
              <a:gd name="connsiteY25" fmla="*/ 3185587 h 3414000"/>
              <a:gd name="connsiteX26" fmla="*/ 1160924 w 12192000"/>
              <a:gd name="connsiteY26" fmla="*/ 3219675 h 3414000"/>
              <a:gd name="connsiteX27" fmla="*/ 909691 w 12192000"/>
              <a:gd name="connsiteY27" fmla="*/ 3216917 h 3414000"/>
              <a:gd name="connsiteX28" fmla="*/ 764022 w 12192000"/>
              <a:gd name="connsiteY28" fmla="*/ 3235844 h 3414000"/>
              <a:gd name="connsiteX29" fmla="*/ 701916 w 12192000"/>
              <a:gd name="connsiteY29" fmla="*/ 3250221 h 3414000"/>
              <a:gd name="connsiteX30" fmla="*/ 408703 w 12192000"/>
              <a:gd name="connsiteY30" fmla="*/ 3323459 h 3414000"/>
              <a:gd name="connsiteX31" fmla="*/ 369867 w 12192000"/>
              <a:gd name="connsiteY31" fmla="*/ 3339093 h 3414000"/>
              <a:gd name="connsiteX32" fmla="*/ 318912 w 12192000"/>
              <a:gd name="connsiteY32" fmla="*/ 3367911 h 3414000"/>
              <a:gd name="connsiteX33" fmla="*/ 119549 w 12192000"/>
              <a:gd name="connsiteY33" fmla="*/ 3404650 h 3414000"/>
              <a:gd name="connsiteX34" fmla="*/ 0 w 12192000"/>
              <a:gd name="connsiteY34" fmla="*/ 3414000 h 3414000"/>
              <a:gd name="connsiteX35" fmla="*/ 0 w 12192000"/>
              <a:gd name="connsiteY35"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724642 w 12192000"/>
              <a:gd name="connsiteY17" fmla="*/ 28379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279650 w 12192000"/>
              <a:gd name="connsiteY21" fmla="*/ 3187700 h 3414000"/>
              <a:gd name="connsiteX22" fmla="*/ 2046142 w 12192000"/>
              <a:gd name="connsiteY22" fmla="*/ 3203263 h 3414000"/>
              <a:gd name="connsiteX23" fmla="*/ 1835150 w 12192000"/>
              <a:gd name="connsiteY23" fmla="*/ 3200400 h 3414000"/>
              <a:gd name="connsiteX24" fmla="*/ 1560312 w 12192000"/>
              <a:gd name="connsiteY24" fmla="*/ 3212173 h 3414000"/>
              <a:gd name="connsiteX25" fmla="*/ 1304604 w 12192000"/>
              <a:gd name="connsiteY25" fmla="*/ 3185587 h 3414000"/>
              <a:gd name="connsiteX26" fmla="*/ 1160924 w 12192000"/>
              <a:gd name="connsiteY26" fmla="*/ 3219675 h 3414000"/>
              <a:gd name="connsiteX27" fmla="*/ 909691 w 12192000"/>
              <a:gd name="connsiteY27" fmla="*/ 3216917 h 3414000"/>
              <a:gd name="connsiteX28" fmla="*/ 764022 w 12192000"/>
              <a:gd name="connsiteY28" fmla="*/ 3235844 h 3414000"/>
              <a:gd name="connsiteX29" fmla="*/ 701916 w 12192000"/>
              <a:gd name="connsiteY29" fmla="*/ 3250221 h 3414000"/>
              <a:gd name="connsiteX30" fmla="*/ 408703 w 12192000"/>
              <a:gd name="connsiteY30" fmla="*/ 3323459 h 3414000"/>
              <a:gd name="connsiteX31" fmla="*/ 369867 w 12192000"/>
              <a:gd name="connsiteY31" fmla="*/ 3339093 h 3414000"/>
              <a:gd name="connsiteX32" fmla="*/ 318912 w 12192000"/>
              <a:gd name="connsiteY32" fmla="*/ 3367911 h 3414000"/>
              <a:gd name="connsiteX33" fmla="*/ 119549 w 12192000"/>
              <a:gd name="connsiteY33" fmla="*/ 3404650 h 3414000"/>
              <a:gd name="connsiteX34" fmla="*/ 0 w 12192000"/>
              <a:gd name="connsiteY34" fmla="*/ 3414000 h 3414000"/>
              <a:gd name="connsiteX35" fmla="*/ 0 w 12192000"/>
              <a:gd name="connsiteY35"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546314 w 12192000"/>
              <a:gd name="connsiteY16" fmla="*/ 2811426 h 3414000"/>
              <a:gd name="connsiteX17" fmla="*/ 9724642 w 12192000"/>
              <a:gd name="connsiteY17" fmla="*/ 28379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279650 w 12192000"/>
              <a:gd name="connsiteY21" fmla="*/ 3187700 h 3414000"/>
              <a:gd name="connsiteX22" fmla="*/ 2046142 w 12192000"/>
              <a:gd name="connsiteY22" fmla="*/ 3203263 h 3414000"/>
              <a:gd name="connsiteX23" fmla="*/ 1835150 w 12192000"/>
              <a:gd name="connsiteY23" fmla="*/ 3200400 h 3414000"/>
              <a:gd name="connsiteX24" fmla="*/ 1560312 w 12192000"/>
              <a:gd name="connsiteY24" fmla="*/ 3212173 h 3414000"/>
              <a:gd name="connsiteX25" fmla="*/ 1304604 w 12192000"/>
              <a:gd name="connsiteY25" fmla="*/ 3185587 h 3414000"/>
              <a:gd name="connsiteX26" fmla="*/ 1160924 w 12192000"/>
              <a:gd name="connsiteY26" fmla="*/ 3219675 h 3414000"/>
              <a:gd name="connsiteX27" fmla="*/ 909691 w 12192000"/>
              <a:gd name="connsiteY27" fmla="*/ 3216917 h 3414000"/>
              <a:gd name="connsiteX28" fmla="*/ 764022 w 12192000"/>
              <a:gd name="connsiteY28" fmla="*/ 3235844 h 3414000"/>
              <a:gd name="connsiteX29" fmla="*/ 701916 w 12192000"/>
              <a:gd name="connsiteY29" fmla="*/ 3250221 h 3414000"/>
              <a:gd name="connsiteX30" fmla="*/ 408703 w 12192000"/>
              <a:gd name="connsiteY30" fmla="*/ 3323459 h 3414000"/>
              <a:gd name="connsiteX31" fmla="*/ 369867 w 12192000"/>
              <a:gd name="connsiteY31" fmla="*/ 3339093 h 3414000"/>
              <a:gd name="connsiteX32" fmla="*/ 318912 w 12192000"/>
              <a:gd name="connsiteY32" fmla="*/ 3367911 h 3414000"/>
              <a:gd name="connsiteX33" fmla="*/ 119549 w 12192000"/>
              <a:gd name="connsiteY33" fmla="*/ 3404650 h 3414000"/>
              <a:gd name="connsiteX34" fmla="*/ 0 w 12192000"/>
              <a:gd name="connsiteY34" fmla="*/ 3414000 h 3414000"/>
              <a:gd name="connsiteX35" fmla="*/ 0 w 12192000"/>
              <a:gd name="connsiteY35"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82550 w 12192000"/>
              <a:gd name="connsiteY15" fmla="*/ 2820710 h 3414000"/>
              <a:gd name="connsiteX16" fmla="*/ 10343114 w 12192000"/>
              <a:gd name="connsiteY16" fmla="*/ 2798726 h 3414000"/>
              <a:gd name="connsiteX17" fmla="*/ 9724642 w 12192000"/>
              <a:gd name="connsiteY17" fmla="*/ 28379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279650 w 12192000"/>
              <a:gd name="connsiteY21" fmla="*/ 3187700 h 3414000"/>
              <a:gd name="connsiteX22" fmla="*/ 2046142 w 12192000"/>
              <a:gd name="connsiteY22" fmla="*/ 3203263 h 3414000"/>
              <a:gd name="connsiteX23" fmla="*/ 1835150 w 12192000"/>
              <a:gd name="connsiteY23" fmla="*/ 3200400 h 3414000"/>
              <a:gd name="connsiteX24" fmla="*/ 1560312 w 12192000"/>
              <a:gd name="connsiteY24" fmla="*/ 3212173 h 3414000"/>
              <a:gd name="connsiteX25" fmla="*/ 1304604 w 12192000"/>
              <a:gd name="connsiteY25" fmla="*/ 3185587 h 3414000"/>
              <a:gd name="connsiteX26" fmla="*/ 1160924 w 12192000"/>
              <a:gd name="connsiteY26" fmla="*/ 3219675 h 3414000"/>
              <a:gd name="connsiteX27" fmla="*/ 909691 w 12192000"/>
              <a:gd name="connsiteY27" fmla="*/ 3216917 h 3414000"/>
              <a:gd name="connsiteX28" fmla="*/ 764022 w 12192000"/>
              <a:gd name="connsiteY28" fmla="*/ 3235844 h 3414000"/>
              <a:gd name="connsiteX29" fmla="*/ 701916 w 12192000"/>
              <a:gd name="connsiteY29" fmla="*/ 3250221 h 3414000"/>
              <a:gd name="connsiteX30" fmla="*/ 408703 w 12192000"/>
              <a:gd name="connsiteY30" fmla="*/ 3323459 h 3414000"/>
              <a:gd name="connsiteX31" fmla="*/ 369867 w 12192000"/>
              <a:gd name="connsiteY31" fmla="*/ 3339093 h 3414000"/>
              <a:gd name="connsiteX32" fmla="*/ 318912 w 12192000"/>
              <a:gd name="connsiteY32" fmla="*/ 3367911 h 3414000"/>
              <a:gd name="connsiteX33" fmla="*/ 119549 w 12192000"/>
              <a:gd name="connsiteY33" fmla="*/ 3404650 h 3414000"/>
              <a:gd name="connsiteX34" fmla="*/ 0 w 12192000"/>
              <a:gd name="connsiteY34" fmla="*/ 3414000 h 3414000"/>
              <a:gd name="connsiteX35" fmla="*/ 0 w 12192000"/>
              <a:gd name="connsiteY35"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44450 w 12192000"/>
              <a:gd name="connsiteY15" fmla="*/ 2833410 h 3414000"/>
              <a:gd name="connsiteX16" fmla="*/ 10343114 w 12192000"/>
              <a:gd name="connsiteY16" fmla="*/ 2798726 h 3414000"/>
              <a:gd name="connsiteX17" fmla="*/ 9724642 w 12192000"/>
              <a:gd name="connsiteY17" fmla="*/ 2837965 h 3414000"/>
              <a:gd name="connsiteX18" fmla="*/ 7709717 w 12192000"/>
              <a:gd name="connsiteY18" fmla="*/ 2795955 h 3414000"/>
              <a:gd name="connsiteX19" fmla="*/ 6923165 w 12192000"/>
              <a:gd name="connsiteY19" fmla="*/ 2920979 h 3414000"/>
              <a:gd name="connsiteX20" fmla="*/ 3308916 w 12192000"/>
              <a:gd name="connsiteY20" fmla="*/ 3049911 h 3414000"/>
              <a:gd name="connsiteX21" fmla="*/ 2279650 w 12192000"/>
              <a:gd name="connsiteY21" fmla="*/ 3187700 h 3414000"/>
              <a:gd name="connsiteX22" fmla="*/ 2046142 w 12192000"/>
              <a:gd name="connsiteY22" fmla="*/ 3203263 h 3414000"/>
              <a:gd name="connsiteX23" fmla="*/ 1835150 w 12192000"/>
              <a:gd name="connsiteY23" fmla="*/ 3200400 h 3414000"/>
              <a:gd name="connsiteX24" fmla="*/ 1560312 w 12192000"/>
              <a:gd name="connsiteY24" fmla="*/ 3212173 h 3414000"/>
              <a:gd name="connsiteX25" fmla="*/ 1304604 w 12192000"/>
              <a:gd name="connsiteY25" fmla="*/ 3185587 h 3414000"/>
              <a:gd name="connsiteX26" fmla="*/ 1160924 w 12192000"/>
              <a:gd name="connsiteY26" fmla="*/ 3219675 h 3414000"/>
              <a:gd name="connsiteX27" fmla="*/ 909691 w 12192000"/>
              <a:gd name="connsiteY27" fmla="*/ 3216917 h 3414000"/>
              <a:gd name="connsiteX28" fmla="*/ 764022 w 12192000"/>
              <a:gd name="connsiteY28" fmla="*/ 3235844 h 3414000"/>
              <a:gd name="connsiteX29" fmla="*/ 701916 w 12192000"/>
              <a:gd name="connsiteY29" fmla="*/ 3250221 h 3414000"/>
              <a:gd name="connsiteX30" fmla="*/ 408703 w 12192000"/>
              <a:gd name="connsiteY30" fmla="*/ 3323459 h 3414000"/>
              <a:gd name="connsiteX31" fmla="*/ 369867 w 12192000"/>
              <a:gd name="connsiteY31" fmla="*/ 3339093 h 3414000"/>
              <a:gd name="connsiteX32" fmla="*/ 318912 w 12192000"/>
              <a:gd name="connsiteY32" fmla="*/ 3367911 h 3414000"/>
              <a:gd name="connsiteX33" fmla="*/ 119549 w 12192000"/>
              <a:gd name="connsiteY33" fmla="*/ 3404650 h 3414000"/>
              <a:gd name="connsiteX34" fmla="*/ 0 w 12192000"/>
              <a:gd name="connsiteY34" fmla="*/ 3414000 h 3414000"/>
              <a:gd name="connsiteX35" fmla="*/ 0 w 12192000"/>
              <a:gd name="connsiteY35"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44450 w 12192000"/>
              <a:gd name="connsiteY15" fmla="*/ 2833410 h 3414000"/>
              <a:gd name="connsiteX16" fmla="*/ 10343114 w 12192000"/>
              <a:gd name="connsiteY16" fmla="*/ 2798726 h 3414000"/>
              <a:gd name="connsiteX17" fmla="*/ 9724642 w 12192000"/>
              <a:gd name="connsiteY17" fmla="*/ 2837965 h 3414000"/>
              <a:gd name="connsiteX18" fmla="*/ 8039917 w 12192000"/>
              <a:gd name="connsiteY18" fmla="*/ 2834055 h 3414000"/>
              <a:gd name="connsiteX19" fmla="*/ 6923165 w 12192000"/>
              <a:gd name="connsiteY19" fmla="*/ 2920979 h 3414000"/>
              <a:gd name="connsiteX20" fmla="*/ 3308916 w 12192000"/>
              <a:gd name="connsiteY20" fmla="*/ 3049911 h 3414000"/>
              <a:gd name="connsiteX21" fmla="*/ 2279650 w 12192000"/>
              <a:gd name="connsiteY21" fmla="*/ 3187700 h 3414000"/>
              <a:gd name="connsiteX22" fmla="*/ 2046142 w 12192000"/>
              <a:gd name="connsiteY22" fmla="*/ 3203263 h 3414000"/>
              <a:gd name="connsiteX23" fmla="*/ 1835150 w 12192000"/>
              <a:gd name="connsiteY23" fmla="*/ 3200400 h 3414000"/>
              <a:gd name="connsiteX24" fmla="*/ 1560312 w 12192000"/>
              <a:gd name="connsiteY24" fmla="*/ 3212173 h 3414000"/>
              <a:gd name="connsiteX25" fmla="*/ 1304604 w 12192000"/>
              <a:gd name="connsiteY25" fmla="*/ 3185587 h 3414000"/>
              <a:gd name="connsiteX26" fmla="*/ 1160924 w 12192000"/>
              <a:gd name="connsiteY26" fmla="*/ 3219675 h 3414000"/>
              <a:gd name="connsiteX27" fmla="*/ 909691 w 12192000"/>
              <a:gd name="connsiteY27" fmla="*/ 3216917 h 3414000"/>
              <a:gd name="connsiteX28" fmla="*/ 764022 w 12192000"/>
              <a:gd name="connsiteY28" fmla="*/ 3235844 h 3414000"/>
              <a:gd name="connsiteX29" fmla="*/ 701916 w 12192000"/>
              <a:gd name="connsiteY29" fmla="*/ 3250221 h 3414000"/>
              <a:gd name="connsiteX30" fmla="*/ 408703 w 12192000"/>
              <a:gd name="connsiteY30" fmla="*/ 3323459 h 3414000"/>
              <a:gd name="connsiteX31" fmla="*/ 369867 w 12192000"/>
              <a:gd name="connsiteY31" fmla="*/ 3339093 h 3414000"/>
              <a:gd name="connsiteX32" fmla="*/ 318912 w 12192000"/>
              <a:gd name="connsiteY32" fmla="*/ 3367911 h 3414000"/>
              <a:gd name="connsiteX33" fmla="*/ 119549 w 12192000"/>
              <a:gd name="connsiteY33" fmla="*/ 3404650 h 3414000"/>
              <a:gd name="connsiteX34" fmla="*/ 0 w 12192000"/>
              <a:gd name="connsiteY34" fmla="*/ 3414000 h 3414000"/>
              <a:gd name="connsiteX35" fmla="*/ 0 w 12192000"/>
              <a:gd name="connsiteY35"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0939288 w 12192000"/>
              <a:gd name="connsiteY14" fmla="*/ 2855023 h 3414000"/>
              <a:gd name="connsiteX15" fmla="*/ 10744450 w 12192000"/>
              <a:gd name="connsiteY15" fmla="*/ 2833410 h 3414000"/>
              <a:gd name="connsiteX16" fmla="*/ 10343114 w 12192000"/>
              <a:gd name="connsiteY16" fmla="*/ 2798726 h 3414000"/>
              <a:gd name="connsiteX17" fmla="*/ 9724642 w 12192000"/>
              <a:gd name="connsiteY17" fmla="*/ 2837965 h 3414000"/>
              <a:gd name="connsiteX18" fmla="*/ 8039917 w 12192000"/>
              <a:gd name="connsiteY18" fmla="*/ 2834055 h 3414000"/>
              <a:gd name="connsiteX19" fmla="*/ 6923165 w 12192000"/>
              <a:gd name="connsiteY19" fmla="*/ 2920979 h 3414000"/>
              <a:gd name="connsiteX20" fmla="*/ 3308916 w 12192000"/>
              <a:gd name="connsiteY20" fmla="*/ 3049911 h 3414000"/>
              <a:gd name="connsiteX21" fmla="*/ 2279650 w 12192000"/>
              <a:gd name="connsiteY21" fmla="*/ 3187700 h 3414000"/>
              <a:gd name="connsiteX22" fmla="*/ 2046142 w 12192000"/>
              <a:gd name="connsiteY22" fmla="*/ 3203263 h 3414000"/>
              <a:gd name="connsiteX23" fmla="*/ 1835150 w 12192000"/>
              <a:gd name="connsiteY23" fmla="*/ 3200400 h 3414000"/>
              <a:gd name="connsiteX24" fmla="*/ 1560312 w 12192000"/>
              <a:gd name="connsiteY24" fmla="*/ 3212173 h 3414000"/>
              <a:gd name="connsiteX25" fmla="*/ 1304604 w 12192000"/>
              <a:gd name="connsiteY25" fmla="*/ 3185587 h 3414000"/>
              <a:gd name="connsiteX26" fmla="*/ 1160924 w 12192000"/>
              <a:gd name="connsiteY26" fmla="*/ 3219675 h 3414000"/>
              <a:gd name="connsiteX27" fmla="*/ 909691 w 12192000"/>
              <a:gd name="connsiteY27" fmla="*/ 3216917 h 3414000"/>
              <a:gd name="connsiteX28" fmla="*/ 764022 w 12192000"/>
              <a:gd name="connsiteY28" fmla="*/ 3235844 h 3414000"/>
              <a:gd name="connsiteX29" fmla="*/ 701916 w 12192000"/>
              <a:gd name="connsiteY29" fmla="*/ 3250221 h 3414000"/>
              <a:gd name="connsiteX30" fmla="*/ 408703 w 12192000"/>
              <a:gd name="connsiteY30" fmla="*/ 3323459 h 3414000"/>
              <a:gd name="connsiteX31" fmla="*/ 369867 w 12192000"/>
              <a:gd name="connsiteY31" fmla="*/ 3339093 h 3414000"/>
              <a:gd name="connsiteX32" fmla="*/ 318912 w 12192000"/>
              <a:gd name="connsiteY32" fmla="*/ 3367911 h 3414000"/>
              <a:gd name="connsiteX33" fmla="*/ 119549 w 12192000"/>
              <a:gd name="connsiteY33" fmla="*/ 3404650 h 3414000"/>
              <a:gd name="connsiteX34" fmla="*/ 0 w 12192000"/>
              <a:gd name="connsiteY34" fmla="*/ 3414000 h 3414000"/>
              <a:gd name="connsiteX35" fmla="*/ 0 w 12192000"/>
              <a:gd name="connsiteY35"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1059177 w 12192000"/>
              <a:gd name="connsiteY14" fmla="*/ 2907018 h 3414000"/>
              <a:gd name="connsiteX15" fmla="*/ 10939288 w 12192000"/>
              <a:gd name="connsiteY15" fmla="*/ 2855023 h 3414000"/>
              <a:gd name="connsiteX16" fmla="*/ 10744450 w 12192000"/>
              <a:gd name="connsiteY16" fmla="*/ 2833410 h 3414000"/>
              <a:gd name="connsiteX17" fmla="*/ 10343114 w 12192000"/>
              <a:gd name="connsiteY17" fmla="*/ 2798726 h 3414000"/>
              <a:gd name="connsiteX18" fmla="*/ 9724642 w 12192000"/>
              <a:gd name="connsiteY18" fmla="*/ 2837965 h 3414000"/>
              <a:gd name="connsiteX19" fmla="*/ 8039917 w 12192000"/>
              <a:gd name="connsiteY19" fmla="*/ 2834055 h 3414000"/>
              <a:gd name="connsiteX20" fmla="*/ 6923165 w 12192000"/>
              <a:gd name="connsiteY20" fmla="*/ 2920979 h 3414000"/>
              <a:gd name="connsiteX21" fmla="*/ 3308916 w 12192000"/>
              <a:gd name="connsiteY21" fmla="*/ 3049911 h 3414000"/>
              <a:gd name="connsiteX22" fmla="*/ 2279650 w 12192000"/>
              <a:gd name="connsiteY22" fmla="*/ 3187700 h 3414000"/>
              <a:gd name="connsiteX23" fmla="*/ 2046142 w 12192000"/>
              <a:gd name="connsiteY23" fmla="*/ 3203263 h 3414000"/>
              <a:gd name="connsiteX24" fmla="*/ 1835150 w 12192000"/>
              <a:gd name="connsiteY24" fmla="*/ 3200400 h 3414000"/>
              <a:gd name="connsiteX25" fmla="*/ 1560312 w 12192000"/>
              <a:gd name="connsiteY25" fmla="*/ 3212173 h 3414000"/>
              <a:gd name="connsiteX26" fmla="*/ 1304604 w 12192000"/>
              <a:gd name="connsiteY26" fmla="*/ 3185587 h 3414000"/>
              <a:gd name="connsiteX27" fmla="*/ 1160924 w 12192000"/>
              <a:gd name="connsiteY27" fmla="*/ 3219675 h 3414000"/>
              <a:gd name="connsiteX28" fmla="*/ 909691 w 12192000"/>
              <a:gd name="connsiteY28" fmla="*/ 3216917 h 3414000"/>
              <a:gd name="connsiteX29" fmla="*/ 764022 w 12192000"/>
              <a:gd name="connsiteY29" fmla="*/ 3235844 h 3414000"/>
              <a:gd name="connsiteX30" fmla="*/ 701916 w 12192000"/>
              <a:gd name="connsiteY30" fmla="*/ 3250221 h 3414000"/>
              <a:gd name="connsiteX31" fmla="*/ 408703 w 12192000"/>
              <a:gd name="connsiteY31" fmla="*/ 3323459 h 3414000"/>
              <a:gd name="connsiteX32" fmla="*/ 369867 w 12192000"/>
              <a:gd name="connsiteY32" fmla="*/ 3339093 h 3414000"/>
              <a:gd name="connsiteX33" fmla="*/ 318912 w 12192000"/>
              <a:gd name="connsiteY33" fmla="*/ 3367911 h 3414000"/>
              <a:gd name="connsiteX34" fmla="*/ 119549 w 12192000"/>
              <a:gd name="connsiteY34" fmla="*/ 3404650 h 3414000"/>
              <a:gd name="connsiteX35" fmla="*/ 0 w 12192000"/>
              <a:gd name="connsiteY35" fmla="*/ 3414000 h 3414000"/>
              <a:gd name="connsiteX36" fmla="*/ 0 w 12192000"/>
              <a:gd name="connsiteY36"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1053220 w 12192000"/>
              <a:gd name="connsiteY14" fmla="*/ 2918932 h 3414000"/>
              <a:gd name="connsiteX15" fmla="*/ 10939288 w 12192000"/>
              <a:gd name="connsiteY15" fmla="*/ 2855023 h 3414000"/>
              <a:gd name="connsiteX16" fmla="*/ 10744450 w 12192000"/>
              <a:gd name="connsiteY16" fmla="*/ 2833410 h 3414000"/>
              <a:gd name="connsiteX17" fmla="*/ 10343114 w 12192000"/>
              <a:gd name="connsiteY17" fmla="*/ 2798726 h 3414000"/>
              <a:gd name="connsiteX18" fmla="*/ 9724642 w 12192000"/>
              <a:gd name="connsiteY18" fmla="*/ 2837965 h 3414000"/>
              <a:gd name="connsiteX19" fmla="*/ 8039917 w 12192000"/>
              <a:gd name="connsiteY19" fmla="*/ 2834055 h 3414000"/>
              <a:gd name="connsiteX20" fmla="*/ 6923165 w 12192000"/>
              <a:gd name="connsiteY20" fmla="*/ 2920979 h 3414000"/>
              <a:gd name="connsiteX21" fmla="*/ 3308916 w 12192000"/>
              <a:gd name="connsiteY21" fmla="*/ 3049911 h 3414000"/>
              <a:gd name="connsiteX22" fmla="*/ 2279650 w 12192000"/>
              <a:gd name="connsiteY22" fmla="*/ 3187700 h 3414000"/>
              <a:gd name="connsiteX23" fmla="*/ 2046142 w 12192000"/>
              <a:gd name="connsiteY23" fmla="*/ 3203263 h 3414000"/>
              <a:gd name="connsiteX24" fmla="*/ 1835150 w 12192000"/>
              <a:gd name="connsiteY24" fmla="*/ 3200400 h 3414000"/>
              <a:gd name="connsiteX25" fmla="*/ 1560312 w 12192000"/>
              <a:gd name="connsiteY25" fmla="*/ 3212173 h 3414000"/>
              <a:gd name="connsiteX26" fmla="*/ 1304604 w 12192000"/>
              <a:gd name="connsiteY26" fmla="*/ 3185587 h 3414000"/>
              <a:gd name="connsiteX27" fmla="*/ 1160924 w 12192000"/>
              <a:gd name="connsiteY27" fmla="*/ 3219675 h 3414000"/>
              <a:gd name="connsiteX28" fmla="*/ 909691 w 12192000"/>
              <a:gd name="connsiteY28" fmla="*/ 3216917 h 3414000"/>
              <a:gd name="connsiteX29" fmla="*/ 764022 w 12192000"/>
              <a:gd name="connsiteY29" fmla="*/ 3235844 h 3414000"/>
              <a:gd name="connsiteX30" fmla="*/ 701916 w 12192000"/>
              <a:gd name="connsiteY30" fmla="*/ 3250221 h 3414000"/>
              <a:gd name="connsiteX31" fmla="*/ 408703 w 12192000"/>
              <a:gd name="connsiteY31" fmla="*/ 3323459 h 3414000"/>
              <a:gd name="connsiteX32" fmla="*/ 369867 w 12192000"/>
              <a:gd name="connsiteY32" fmla="*/ 3339093 h 3414000"/>
              <a:gd name="connsiteX33" fmla="*/ 318912 w 12192000"/>
              <a:gd name="connsiteY33" fmla="*/ 3367911 h 3414000"/>
              <a:gd name="connsiteX34" fmla="*/ 119549 w 12192000"/>
              <a:gd name="connsiteY34" fmla="*/ 3404650 h 3414000"/>
              <a:gd name="connsiteX35" fmla="*/ 0 w 12192000"/>
              <a:gd name="connsiteY35" fmla="*/ 3414000 h 3414000"/>
              <a:gd name="connsiteX36" fmla="*/ 0 w 12192000"/>
              <a:gd name="connsiteY36"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00090 w 12192000"/>
              <a:gd name="connsiteY13" fmla="*/ 3038291 h 3414000"/>
              <a:gd name="connsiteX14" fmla="*/ 11053220 w 12192000"/>
              <a:gd name="connsiteY14" fmla="*/ 2918932 h 3414000"/>
              <a:gd name="connsiteX15" fmla="*/ 10939288 w 12192000"/>
              <a:gd name="connsiteY15" fmla="*/ 2855023 h 3414000"/>
              <a:gd name="connsiteX16" fmla="*/ 10744450 w 12192000"/>
              <a:gd name="connsiteY16" fmla="*/ 2833410 h 3414000"/>
              <a:gd name="connsiteX17" fmla="*/ 10343114 w 12192000"/>
              <a:gd name="connsiteY17" fmla="*/ 2798726 h 3414000"/>
              <a:gd name="connsiteX18" fmla="*/ 9724642 w 12192000"/>
              <a:gd name="connsiteY18" fmla="*/ 2837965 h 3414000"/>
              <a:gd name="connsiteX19" fmla="*/ 8039917 w 12192000"/>
              <a:gd name="connsiteY19" fmla="*/ 2834055 h 3414000"/>
              <a:gd name="connsiteX20" fmla="*/ 6923165 w 12192000"/>
              <a:gd name="connsiteY20" fmla="*/ 2920979 h 3414000"/>
              <a:gd name="connsiteX21" fmla="*/ 3308916 w 12192000"/>
              <a:gd name="connsiteY21" fmla="*/ 3049911 h 3414000"/>
              <a:gd name="connsiteX22" fmla="*/ 2279650 w 12192000"/>
              <a:gd name="connsiteY22" fmla="*/ 3187700 h 3414000"/>
              <a:gd name="connsiteX23" fmla="*/ 2046142 w 12192000"/>
              <a:gd name="connsiteY23" fmla="*/ 3203263 h 3414000"/>
              <a:gd name="connsiteX24" fmla="*/ 1835150 w 12192000"/>
              <a:gd name="connsiteY24" fmla="*/ 3200400 h 3414000"/>
              <a:gd name="connsiteX25" fmla="*/ 1560312 w 12192000"/>
              <a:gd name="connsiteY25" fmla="*/ 3212173 h 3414000"/>
              <a:gd name="connsiteX26" fmla="*/ 1304604 w 12192000"/>
              <a:gd name="connsiteY26" fmla="*/ 3185587 h 3414000"/>
              <a:gd name="connsiteX27" fmla="*/ 1160924 w 12192000"/>
              <a:gd name="connsiteY27" fmla="*/ 3219675 h 3414000"/>
              <a:gd name="connsiteX28" fmla="*/ 909691 w 12192000"/>
              <a:gd name="connsiteY28" fmla="*/ 3216917 h 3414000"/>
              <a:gd name="connsiteX29" fmla="*/ 764022 w 12192000"/>
              <a:gd name="connsiteY29" fmla="*/ 3235844 h 3414000"/>
              <a:gd name="connsiteX30" fmla="*/ 701916 w 12192000"/>
              <a:gd name="connsiteY30" fmla="*/ 3250221 h 3414000"/>
              <a:gd name="connsiteX31" fmla="*/ 408703 w 12192000"/>
              <a:gd name="connsiteY31" fmla="*/ 3323459 h 3414000"/>
              <a:gd name="connsiteX32" fmla="*/ 369867 w 12192000"/>
              <a:gd name="connsiteY32" fmla="*/ 3339093 h 3414000"/>
              <a:gd name="connsiteX33" fmla="*/ 318912 w 12192000"/>
              <a:gd name="connsiteY33" fmla="*/ 3367911 h 3414000"/>
              <a:gd name="connsiteX34" fmla="*/ 119549 w 12192000"/>
              <a:gd name="connsiteY34" fmla="*/ 3404650 h 3414000"/>
              <a:gd name="connsiteX35" fmla="*/ 0 w 12192000"/>
              <a:gd name="connsiteY35" fmla="*/ 3414000 h 3414000"/>
              <a:gd name="connsiteX36" fmla="*/ 0 w 12192000"/>
              <a:gd name="connsiteY36"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85543 w 12192000"/>
              <a:gd name="connsiteY13" fmla="*/ 3085728 h 3414000"/>
              <a:gd name="connsiteX14" fmla="*/ 11200090 w 12192000"/>
              <a:gd name="connsiteY14" fmla="*/ 3038291 h 3414000"/>
              <a:gd name="connsiteX15" fmla="*/ 11053220 w 12192000"/>
              <a:gd name="connsiteY15" fmla="*/ 2918932 h 3414000"/>
              <a:gd name="connsiteX16" fmla="*/ 10939288 w 12192000"/>
              <a:gd name="connsiteY16" fmla="*/ 2855023 h 3414000"/>
              <a:gd name="connsiteX17" fmla="*/ 10744450 w 12192000"/>
              <a:gd name="connsiteY17" fmla="*/ 2833410 h 3414000"/>
              <a:gd name="connsiteX18" fmla="*/ 10343114 w 12192000"/>
              <a:gd name="connsiteY18" fmla="*/ 2798726 h 3414000"/>
              <a:gd name="connsiteX19" fmla="*/ 9724642 w 12192000"/>
              <a:gd name="connsiteY19" fmla="*/ 2837965 h 3414000"/>
              <a:gd name="connsiteX20" fmla="*/ 8039917 w 12192000"/>
              <a:gd name="connsiteY20" fmla="*/ 2834055 h 3414000"/>
              <a:gd name="connsiteX21" fmla="*/ 6923165 w 12192000"/>
              <a:gd name="connsiteY21" fmla="*/ 2920979 h 3414000"/>
              <a:gd name="connsiteX22" fmla="*/ 3308916 w 12192000"/>
              <a:gd name="connsiteY22" fmla="*/ 3049911 h 3414000"/>
              <a:gd name="connsiteX23" fmla="*/ 2279650 w 12192000"/>
              <a:gd name="connsiteY23" fmla="*/ 3187700 h 3414000"/>
              <a:gd name="connsiteX24" fmla="*/ 2046142 w 12192000"/>
              <a:gd name="connsiteY24" fmla="*/ 3203263 h 3414000"/>
              <a:gd name="connsiteX25" fmla="*/ 1835150 w 12192000"/>
              <a:gd name="connsiteY25" fmla="*/ 3200400 h 3414000"/>
              <a:gd name="connsiteX26" fmla="*/ 1560312 w 12192000"/>
              <a:gd name="connsiteY26" fmla="*/ 3212173 h 3414000"/>
              <a:gd name="connsiteX27" fmla="*/ 1304604 w 12192000"/>
              <a:gd name="connsiteY27" fmla="*/ 3185587 h 3414000"/>
              <a:gd name="connsiteX28" fmla="*/ 1160924 w 12192000"/>
              <a:gd name="connsiteY28" fmla="*/ 3219675 h 3414000"/>
              <a:gd name="connsiteX29" fmla="*/ 909691 w 12192000"/>
              <a:gd name="connsiteY29" fmla="*/ 3216917 h 3414000"/>
              <a:gd name="connsiteX30" fmla="*/ 764022 w 12192000"/>
              <a:gd name="connsiteY30" fmla="*/ 3235844 h 3414000"/>
              <a:gd name="connsiteX31" fmla="*/ 701916 w 12192000"/>
              <a:gd name="connsiteY31" fmla="*/ 3250221 h 3414000"/>
              <a:gd name="connsiteX32" fmla="*/ 408703 w 12192000"/>
              <a:gd name="connsiteY32" fmla="*/ 3323459 h 3414000"/>
              <a:gd name="connsiteX33" fmla="*/ 369867 w 12192000"/>
              <a:gd name="connsiteY33" fmla="*/ 3339093 h 3414000"/>
              <a:gd name="connsiteX34" fmla="*/ 318912 w 12192000"/>
              <a:gd name="connsiteY34" fmla="*/ 3367911 h 3414000"/>
              <a:gd name="connsiteX35" fmla="*/ 119549 w 12192000"/>
              <a:gd name="connsiteY35" fmla="*/ 3404650 h 3414000"/>
              <a:gd name="connsiteX36" fmla="*/ 0 w 12192000"/>
              <a:gd name="connsiteY36" fmla="*/ 3414000 h 3414000"/>
              <a:gd name="connsiteX37" fmla="*/ 0 w 12192000"/>
              <a:gd name="connsiteY37"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55758 w 12192000"/>
              <a:gd name="connsiteY13" fmla="*/ 3091685 h 3414000"/>
              <a:gd name="connsiteX14" fmla="*/ 11200090 w 12192000"/>
              <a:gd name="connsiteY14" fmla="*/ 3038291 h 3414000"/>
              <a:gd name="connsiteX15" fmla="*/ 11053220 w 12192000"/>
              <a:gd name="connsiteY15" fmla="*/ 2918932 h 3414000"/>
              <a:gd name="connsiteX16" fmla="*/ 10939288 w 12192000"/>
              <a:gd name="connsiteY16" fmla="*/ 2855023 h 3414000"/>
              <a:gd name="connsiteX17" fmla="*/ 10744450 w 12192000"/>
              <a:gd name="connsiteY17" fmla="*/ 2833410 h 3414000"/>
              <a:gd name="connsiteX18" fmla="*/ 10343114 w 12192000"/>
              <a:gd name="connsiteY18" fmla="*/ 2798726 h 3414000"/>
              <a:gd name="connsiteX19" fmla="*/ 9724642 w 12192000"/>
              <a:gd name="connsiteY19" fmla="*/ 2837965 h 3414000"/>
              <a:gd name="connsiteX20" fmla="*/ 8039917 w 12192000"/>
              <a:gd name="connsiteY20" fmla="*/ 2834055 h 3414000"/>
              <a:gd name="connsiteX21" fmla="*/ 6923165 w 12192000"/>
              <a:gd name="connsiteY21" fmla="*/ 2920979 h 3414000"/>
              <a:gd name="connsiteX22" fmla="*/ 3308916 w 12192000"/>
              <a:gd name="connsiteY22" fmla="*/ 3049911 h 3414000"/>
              <a:gd name="connsiteX23" fmla="*/ 2279650 w 12192000"/>
              <a:gd name="connsiteY23" fmla="*/ 3187700 h 3414000"/>
              <a:gd name="connsiteX24" fmla="*/ 2046142 w 12192000"/>
              <a:gd name="connsiteY24" fmla="*/ 3203263 h 3414000"/>
              <a:gd name="connsiteX25" fmla="*/ 1835150 w 12192000"/>
              <a:gd name="connsiteY25" fmla="*/ 3200400 h 3414000"/>
              <a:gd name="connsiteX26" fmla="*/ 1560312 w 12192000"/>
              <a:gd name="connsiteY26" fmla="*/ 3212173 h 3414000"/>
              <a:gd name="connsiteX27" fmla="*/ 1304604 w 12192000"/>
              <a:gd name="connsiteY27" fmla="*/ 3185587 h 3414000"/>
              <a:gd name="connsiteX28" fmla="*/ 1160924 w 12192000"/>
              <a:gd name="connsiteY28" fmla="*/ 3219675 h 3414000"/>
              <a:gd name="connsiteX29" fmla="*/ 909691 w 12192000"/>
              <a:gd name="connsiteY29" fmla="*/ 3216917 h 3414000"/>
              <a:gd name="connsiteX30" fmla="*/ 764022 w 12192000"/>
              <a:gd name="connsiteY30" fmla="*/ 3235844 h 3414000"/>
              <a:gd name="connsiteX31" fmla="*/ 701916 w 12192000"/>
              <a:gd name="connsiteY31" fmla="*/ 3250221 h 3414000"/>
              <a:gd name="connsiteX32" fmla="*/ 408703 w 12192000"/>
              <a:gd name="connsiteY32" fmla="*/ 3323459 h 3414000"/>
              <a:gd name="connsiteX33" fmla="*/ 369867 w 12192000"/>
              <a:gd name="connsiteY33" fmla="*/ 3339093 h 3414000"/>
              <a:gd name="connsiteX34" fmla="*/ 318912 w 12192000"/>
              <a:gd name="connsiteY34" fmla="*/ 3367911 h 3414000"/>
              <a:gd name="connsiteX35" fmla="*/ 119549 w 12192000"/>
              <a:gd name="connsiteY35" fmla="*/ 3404650 h 3414000"/>
              <a:gd name="connsiteX36" fmla="*/ 0 w 12192000"/>
              <a:gd name="connsiteY36" fmla="*/ 3414000 h 3414000"/>
              <a:gd name="connsiteX37" fmla="*/ 0 w 12192000"/>
              <a:gd name="connsiteY37"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55758 w 12192000"/>
              <a:gd name="connsiteY13" fmla="*/ 3091685 h 3414000"/>
              <a:gd name="connsiteX14" fmla="*/ 11200090 w 12192000"/>
              <a:gd name="connsiteY14" fmla="*/ 3038291 h 3414000"/>
              <a:gd name="connsiteX15" fmla="*/ 11053220 w 12192000"/>
              <a:gd name="connsiteY15" fmla="*/ 2918932 h 3414000"/>
              <a:gd name="connsiteX16" fmla="*/ 10939288 w 12192000"/>
              <a:gd name="connsiteY16" fmla="*/ 2855023 h 3414000"/>
              <a:gd name="connsiteX17" fmla="*/ 10744450 w 12192000"/>
              <a:gd name="connsiteY17" fmla="*/ 2833410 h 3414000"/>
              <a:gd name="connsiteX18" fmla="*/ 10343114 w 12192000"/>
              <a:gd name="connsiteY18" fmla="*/ 2798726 h 3414000"/>
              <a:gd name="connsiteX19" fmla="*/ 10112013 w 12192000"/>
              <a:gd name="connsiteY19" fmla="*/ 2847448 h 3414000"/>
              <a:gd name="connsiteX20" fmla="*/ 9724642 w 12192000"/>
              <a:gd name="connsiteY20" fmla="*/ 2837965 h 3414000"/>
              <a:gd name="connsiteX21" fmla="*/ 8039917 w 12192000"/>
              <a:gd name="connsiteY21" fmla="*/ 2834055 h 3414000"/>
              <a:gd name="connsiteX22" fmla="*/ 6923165 w 12192000"/>
              <a:gd name="connsiteY22" fmla="*/ 2920979 h 3414000"/>
              <a:gd name="connsiteX23" fmla="*/ 3308916 w 12192000"/>
              <a:gd name="connsiteY23" fmla="*/ 3049911 h 3414000"/>
              <a:gd name="connsiteX24" fmla="*/ 2279650 w 12192000"/>
              <a:gd name="connsiteY24" fmla="*/ 3187700 h 3414000"/>
              <a:gd name="connsiteX25" fmla="*/ 2046142 w 12192000"/>
              <a:gd name="connsiteY25" fmla="*/ 3203263 h 3414000"/>
              <a:gd name="connsiteX26" fmla="*/ 1835150 w 12192000"/>
              <a:gd name="connsiteY26" fmla="*/ 3200400 h 3414000"/>
              <a:gd name="connsiteX27" fmla="*/ 1560312 w 12192000"/>
              <a:gd name="connsiteY27" fmla="*/ 3212173 h 3414000"/>
              <a:gd name="connsiteX28" fmla="*/ 1304604 w 12192000"/>
              <a:gd name="connsiteY28" fmla="*/ 3185587 h 3414000"/>
              <a:gd name="connsiteX29" fmla="*/ 1160924 w 12192000"/>
              <a:gd name="connsiteY29" fmla="*/ 3219675 h 3414000"/>
              <a:gd name="connsiteX30" fmla="*/ 909691 w 12192000"/>
              <a:gd name="connsiteY30" fmla="*/ 3216917 h 3414000"/>
              <a:gd name="connsiteX31" fmla="*/ 764022 w 12192000"/>
              <a:gd name="connsiteY31" fmla="*/ 3235844 h 3414000"/>
              <a:gd name="connsiteX32" fmla="*/ 701916 w 12192000"/>
              <a:gd name="connsiteY32" fmla="*/ 3250221 h 3414000"/>
              <a:gd name="connsiteX33" fmla="*/ 408703 w 12192000"/>
              <a:gd name="connsiteY33" fmla="*/ 3323459 h 3414000"/>
              <a:gd name="connsiteX34" fmla="*/ 369867 w 12192000"/>
              <a:gd name="connsiteY34" fmla="*/ 3339093 h 3414000"/>
              <a:gd name="connsiteX35" fmla="*/ 318912 w 12192000"/>
              <a:gd name="connsiteY35" fmla="*/ 3367911 h 3414000"/>
              <a:gd name="connsiteX36" fmla="*/ 119549 w 12192000"/>
              <a:gd name="connsiteY36" fmla="*/ 3404650 h 3414000"/>
              <a:gd name="connsiteX37" fmla="*/ 0 w 12192000"/>
              <a:gd name="connsiteY37" fmla="*/ 3414000 h 3414000"/>
              <a:gd name="connsiteX38" fmla="*/ 0 w 12192000"/>
              <a:gd name="connsiteY38"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55758 w 12192000"/>
              <a:gd name="connsiteY13" fmla="*/ 3091685 h 3414000"/>
              <a:gd name="connsiteX14" fmla="*/ 11200090 w 12192000"/>
              <a:gd name="connsiteY14" fmla="*/ 3038291 h 3414000"/>
              <a:gd name="connsiteX15" fmla="*/ 11053220 w 12192000"/>
              <a:gd name="connsiteY15" fmla="*/ 2918932 h 3414000"/>
              <a:gd name="connsiteX16" fmla="*/ 10939288 w 12192000"/>
              <a:gd name="connsiteY16" fmla="*/ 2855023 h 3414000"/>
              <a:gd name="connsiteX17" fmla="*/ 10744450 w 12192000"/>
              <a:gd name="connsiteY17" fmla="*/ 2833410 h 3414000"/>
              <a:gd name="connsiteX18" fmla="*/ 10343114 w 12192000"/>
              <a:gd name="connsiteY18" fmla="*/ 2798726 h 3414000"/>
              <a:gd name="connsiteX19" fmla="*/ 10094142 w 12192000"/>
              <a:gd name="connsiteY19" fmla="*/ 2817663 h 3414000"/>
              <a:gd name="connsiteX20" fmla="*/ 9724642 w 12192000"/>
              <a:gd name="connsiteY20" fmla="*/ 2837965 h 3414000"/>
              <a:gd name="connsiteX21" fmla="*/ 8039917 w 12192000"/>
              <a:gd name="connsiteY21" fmla="*/ 2834055 h 3414000"/>
              <a:gd name="connsiteX22" fmla="*/ 6923165 w 12192000"/>
              <a:gd name="connsiteY22" fmla="*/ 2920979 h 3414000"/>
              <a:gd name="connsiteX23" fmla="*/ 3308916 w 12192000"/>
              <a:gd name="connsiteY23" fmla="*/ 3049911 h 3414000"/>
              <a:gd name="connsiteX24" fmla="*/ 2279650 w 12192000"/>
              <a:gd name="connsiteY24" fmla="*/ 3187700 h 3414000"/>
              <a:gd name="connsiteX25" fmla="*/ 2046142 w 12192000"/>
              <a:gd name="connsiteY25" fmla="*/ 3203263 h 3414000"/>
              <a:gd name="connsiteX26" fmla="*/ 1835150 w 12192000"/>
              <a:gd name="connsiteY26" fmla="*/ 3200400 h 3414000"/>
              <a:gd name="connsiteX27" fmla="*/ 1560312 w 12192000"/>
              <a:gd name="connsiteY27" fmla="*/ 3212173 h 3414000"/>
              <a:gd name="connsiteX28" fmla="*/ 1304604 w 12192000"/>
              <a:gd name="connsiteY28" fmla="*/ 3185587 h 3414000"/>
              <a:gd name="connsiteX29" fmla="*/ 1160924 w 12192000"/>
              <a:gd name="connsiteY29" fmla="*/ 3219675 h 3414000"/>
              <a:gd name="connsiteX30" fmla="*/ 909691 w 12192000"/>
              <a:gd name="connsiteY30" fmla="*/ 3216917 h 3414000"/>
              <a:gd name="connsiteX31" fmla="*/ 764022 w 12192000"/>
              <a:gd name="connsiteY31" fmla="*/ 3235844 h 3414000"/>
              <a:gd name="connsiteX32" fmla="*/ 701916 w 12192000"/>
              <a:gd name="connsiteY32" fmla="*/ 3250221 h 3414000"/>
              <a:gd name="connsiteX33" fmla="*/ 408703 w 12192000"/>
              <a:gd name="connsiteY33" fmla="*/ 3323459 h 3414000"/>
              <a:gd name="connsiteX34" fmla="*/ 369867 w 12192000"/>
              <a:gd name="connsiteY34" fmla="*/ 3339093 h 3414000"/>
              <a:gd name="connsiteX35" fmla="*/ 318912 w 12192000"/>
              <a:gd name="connsiteY35" fmla="*/ 3367911 h 3414000"/>
              <a:gd name="connsiteX36" fmla="*/ 119549 w 12192000"/>
              <a:gd name="connsiteY36" fmla="*/ 3404650 h 3414000"/>
              <a:gd name="connsiteX37" fmla="*/ 0 w 12192000"/>
              <a:gd name="connsiteY37" fmla="*/ 3414000 h 3414000"/>
              <a:gd name="connsiteX38" fmla="*/ 0 w 12192000"/>
              <a:gd name="connsiteY38"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55758 w 12192000"/>
              <a:gd name="connsiteY13" fmla="*/ 3091685 h 3414000"/>
              <a:gd name="connsiteX14" fmla="*/ 11200090 w 12192000"/>
              <a:gd name="connsiteY14" fmla="*/ 3038291 h 3414000"/>
              <a:gd name="connsiteX15" fmla="*/ 11053220 w 12192000"/>
              <a:gd name="connsiteY15" fmla="*/ 2918932 h 3414000"/>
              <a:gd name="connsiteX16" fmla="*/ 10939288 w 12192000"/>
              <a:gd name="connsiteY16" fmla="*/ 2855023 h 3414000"/>
              <a:gd name="connsiteX17" fmla="*/ 10744450 w 12192000"/>
              <a:gd name="connsiteY17" fmla="*/ 2833410 h 3414000"/>
              <a:gd name="connsiteX18" fmla="*/ 10343114 w 12192000"/>
              <a:gd name="connsiteY18" fmla="*/ 2798726 h 3414000"/>
              <a:gd name="connsiteX19" fmla="*/ 10094142 w 12192000"/>
              <a:gd name="connsiteY19" fmla="*/ 2817663 h 3414000"/>
              <a:gd name="connsiteX20" fmla="*/ 9724642 w 12192000"/>
              <a:gd name="connsiteY20" fmla="*/ 2837965 h 3414000"/>
              <a:gd name="connsiteX21" fmla="*/ 8039917 w 12192000"/>
              <a:gd name="connsiteY21" fmla="*/ 2834055 h 3414000"/>
              <a:gd name="connsiteX22" fmla="*/ 6923165 w 12192000"/>
              <a:gd name="connsiteY22" fmla="*/ 2920979 h 3414000"/>
              <a:gd name="connsiteX23" fmla="*/ 3308916 w 12192000"/>
              <a:gd name="connsiteY23" fmla="*/ 3049911 h 3414000"/>
              <a:gd name="connsiteX24" fmla="*/ 2279650 w 12192000"/>
              <a:gd name="connsiteY24" fmla="*/ 3187700 h 3414000"/>
              <a:gd name="connsiteX25" fmla="*/ 2046142 w 12192000"/>
              <a:gd name="connsiteY25" fmla="*/ 3203263 h 3414000"/>
              <a:gd name="connsiteX26" fmla="*/ 1835150 w 12192000"/>
              <a:gd name="connsiteY26" fmla="*/ 3200400 h 3414000"/>
              <a:gd name="connsiteX27" fmla="*/ 1560312 w 12192000"/>
              <a:gd name="connsiteY27" fmla="*/ 3212173 h 3414000"/>
              <a:gd name="connsiteX28" fmla="*/ 1304604 w 12192000"/>
              <a:gd name="connsiteY28" fmla="*/ 3185587 h 3414000"/>
              <a:gd name="connsiteX29" fmla="*/ 1160924 w 12192000"/>
              <a:gd name="connsiteY29" fmla="*/ 3219675 h 3414000"/>
              <a:gd name="connsiteX30" fmla="*/ 909691 w 12192000"/>
              <a:gd name="connsiteY30" fmla="*/ 3216917 h 3414000"/>
              <a:gd name="connsiteX31" fmla="*/ 764022 w 12192000"/>
              <a:gd name="connsiteY31" fmla="*/ 3235844 h 3414000"/>
              <a:gd name="connsiteX32" fmla="*/ 701916 w 12192000"/>
              <a:gd name="connsiteY32" fmla="*/ 3250221 h 3414000"/>
              <a:gd name="connsiteX33" fmla="*/ 408703 w 12192000"/>
              <a:gd name="connsiteY33" fmla="*/ 3323459 h 3414000"/>
              <a:gd name="connsiteX34" fmla="*/ 369867 w 12192000"/>
              <a:gd name="connsiteY34" fmla="*/ 3339093 h 3414000"/>
              <a:gd name="connsiteX35" fmla="*/ 318912 w 12192000"/>
              <a:gd name="connsiteY35" fmla="*/ 3367911 h 3414000"/>
              <a:gd name="connsiteX36" fmla="*/ 119549 w 12192000"/>
              <a:gd name="connsiteY36" fmla="*/ 3404650 h 3414000"/>
              <a:gd name="connsiteX37" fmla="*/ 0 w 12192000"/>
              <a:gd name="connsiteY37" fmla="*/ 3414000 h 3414000"/>
              <a:gd name="connsiteX38" fmla="*/ 0 w 12192000"/>
              <a:gd name="connsiteY38"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55758 w 12192000"/>
              <a:gd name="connsiteY13" fmla="*/ 3091685 h 3414000"/>
              <a:gd name="connsiteX14" fmla="*/ 11200090 w 12192000"/>
              <a:gd name="connsiteY14" fmla="*/ 3038291 h 3414000"/>
              <a:gd name="connsiteX15" fmla="*/ 11053220 w 12192000"/>
              <a:gd name="connsiteY15" fmla="*/ 2918932 h 3414000"/>
              <a:gd name="connsiteX16" fmla="*/ 10939288 w 12192000"/>
              <a:gd name="connsiteY16" fmla="*/ 2855023 h 3414000"/>
              <a:gd name="connsiteX17" fmla="*/ 10744450 w 12192000"/>
              <a:gd name="connsiteY17" fmla="*/ 2833410 h 3414000"/>
              <a:gd name="connsiteX18" fmla="*/ 10343114 w 12192000"/>
              <a:gd name="connsiteY18" fmla="*/ 2798726 h 3414000"/>
              <a:gd name="connsiteX19" fmla="*/ 10082228 w 12192000"/>
              <a:gd name="connsiteY19" fmla="*/ 2811706 h 3414000"/>
              <a:gd name="connsiteX20" fmla="*/ 9724642 w 12192000"/>
              <a:gd name="connsiteY20" fmla="*/ 2837965 h 3414000"/>
              <a:gd name="connsiteX21" fmla="*/ 8039917 w 12192000"/>
              <a:gd name="connsiteY21" fmla="*/ 2834055 h 3414000"/>
              <a:gd name="connsiteX22" fmla="*/ 6923165 w 12192000"/>
              <a:gd name="connsiteY22" fmla="*/ 2920979 h 3414000"/>
              <a:gd name="connsiteX23" fmla="*/ 3308916 w 12192000"/>
              <a:gd name="connsiteY23" fmla="*/ 3049911 h 3414000"/>
              <a:gd name="connsiteX24" fmla="*/ 2279650 w 12192000"/>
              <a:gd name="connsiteY24" fmla="*/ 3187700 h 3414000"/>
              <a:gd name="connsiteX25" fmla="*/ 2046142 w 12192000"/>
              <a:gd name="connsiteY25" fmla="*/ 3203263 h 3414000"/>
              <a:gd name="connsiteX26" fmla="*/ 1835150 w 12192000"/>
              <a:gd name="connsiteY26" fmla="*/ 3200400 h 3414000"/>
              <a:gd name="connsiteX27" fmla="*/ 1560312 w 12192000"/>
              <a:gd name="connsiteY27" fmla="*/ 3212173 h 3414000"/>
              <a:gd name="connsiteX28" fmla="*/ 1304604 w 12192000"/>
              <a:gd name="connsiteY28" fmla="*/ 3185587 h 3414000"/>
              <a:gd name="connsiteX29" fmla="*/ 1160924 w 12192000"/>
              <a:gd name="connsiteY29" fmla="*/ 3219675 h 3414000"/>
              <a:gd name="connsiteX30" fmla="*/ 909691 w 12192000"/>
              <a:gd name="connsiteY30" fmla="*/ 3216917 h 3414000"/>
              <a:gd name="connsiteX31" fmla="*/ 764022 w 12192000"/>
              <a:gd name="connsiteY31" fmla="*/ 3235844 h 3414000"/>
              <a:gd name="connsiteX32" fmla="*/ 701916 w 12192000"/>
              <a:gd name="connsiteY32" fmla="*/ 3250221 h 3414000"/>
              <a:gd name="connsiteX33" fmla="*/ 408703 w 12192000"/>
              <a:gd name="connsiteY33" fmla="*/ 3323459 h 3414000"/>
              <a:gd name="connsiteX34" fmla="*/ 369867 w 12192000"/>
              <a:gd name="connsiteY34" fmla="*/ 3339093 h 3414000"/>
              <a:gd name="connsiteX35" fmla="*/ 318912 w 12192000"/>
              <a:gd name="connsiteY35" fmla="*/ 3367911 h 3414000"/>
              <a:gd name="connsiteX36" fmla="*/ 119549 w 12192000"/>
              <a:gd name="connsiteY36" fmla="*/ 3404650 h 3414000"/>
              <a:gd name="connsiteX37" fmla="*/ 0 w 12192000"/>
              <a:gd name="connsiteY37" fmla="*/ 3414000 h 3414000"/>
              <a:gd name="connsiteX38" fmla="*/ 0 w 12192000"/>
              <a:gd name="connsiteY38"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55758 w 12192000"/>
              <a:gd name="connsiteY13" fmla="*/ 3091685 h 3414000"/>
              <a:gd name="connsiteX14" fmla="*/ 11200090 w 12192000"/>
              <a:gd name="connsiteY14" fmla="*/ 3038291 h 3414000"/>
              <a:gd name="connsiteX15" fmla="*/ 11053220 w 12192000"/>
              <a:gd name="connsiteY15" fmla="*/ 2918932 h 3414000"/>
              <a:gd name="connsiteX16" fmla="*/ 10939288 w 12192000"/>
              <a:gd name="connsiteY16" fmla="*/ 2855023 h 3414000"/>
              <a:gd name="connsiteX17" fmla="*/ 10744450 w 12192000"/>
              <a:gd name="connsiteY17" fmla="*/ 2833410 h 3414000"/>
              <a:gd name="connsiteX18" fmla="*/ 10343114 w 12192000"/>
              <a:gd name="connsiteY18" fmla="*/ 2798726 h 3414000"/>
              <a:gd name="connsiteX19" fmla="*/ 10082228 w 12192000"/>
              <a:gd name="connsiteY19" fmla="*/ 2811706 h 3414000"/>
              <a:gd name="connsiteX20" fmla="*/ 9724642 w 12192000"/>
              <a:gd name="connsiteY20" fmla="*/ 2837965 h 3414000"/>
              <a:gd name="connsiteX21" fmla="*/ 8039917 w 12192000"/>
              <a:gd name="connsiteY21" fmla="*/ 2834055 h 3414000"/>
              <a:gd name="connsiteX22" fmla="*/ 6923165 w 12192000"/>
              <a:gd name="connsiteY22" fmla="*/ 2920979 h 3414000"/>
              <a:gd name="connsiteX23" fmla="*/ 3308916 w 12192000"/>
              <a:gd name="connsiteY23" fmla="*/ 3049911 h 3414000"/>
              <a:gd name="connsiteX24" fmla="*/ 2279650 w 12192000"/>
              <a:gd name="connsiteY24" fmla="*/ 3187700 h 3414000"/>
              <a:gd name="connsiteX25" fmla="*/ 2046142 w 12192000"/>
              <a:gd name="connsiteY25" fmla="*/ 3203263 h 3414000"/>
              <a:gd name="connsiteX26" fmla="*/ 1835150 w 12192000"/>
              <a:gd name="connsiteY26" fmla="*/ 3200400 h 3414000"/>
              <a:gd name="connsiteX27" fmla="*/ 1560312 w 12192000"/>
              <a:gd name="connsiteY27" fmla="*/ 3212173 h 3414000"/>
              <a:gd name="connsiteX28" fmla="*/ 1304604 w 12192000"/>
              <a:gd name="connsiteY28" fmla="*/ 3185587 h 3414000"/>
              <a:gd name="connsiteX29" fmla="*/ 1160924 w 12192000"/>
              <a:gd name="connsiteY29" fmla="*/ 3219675 h 3414000"/>
              <a:gd name="connsiteX30" fmla="*/ 909691 w 12192000"/>
              <a:gd name="connsiteY30" fmla="*/ 3216917 h 3414000"/>
              <a:gd name="connsiteX31" fmla="*/ 764022 w 12192000"/>
              <a:gd name="connsiteY31" fmla="*/ 3235844 h 3414000"/>
              <a:gd name="connsiteX32" fmla="*/ 701916 w 12192000"/>
              <a:gd name="connsiteY32" fmla="*/ 3250221 h 3414000"/>
              <a:gd name="connsiteX33" fmla="*/ 408703 w 12192000"/>
              <a:gd name="connsiteY33" fmla="*/ 3323459 h 3414000"/>
              <a:gd name="connsiteX34" fmla="*/ 369867 w 12192000"/>
              <a:gd name="connsiteY34" fmla="*/ 3339093 h 3414000"/>
              <a:gd name="connsiteX35" fmla="*/ 318912 w 12192000"/>
              <a:gd name="connsiteY35" fmla="*/ 3367911 h 3414000"/>
              <a:gd name="connsiteX36" fmla="*/ 119549 w 12192000"/>
              <a:gd name="connsiteY36" fmla="*/ 3404650 h 3414000"/>
              <a:gd name="connsiteX37" fmla="*/ 0 w 12192000"/>
              <a:gd name="connsiteY37" fmla="*/ 3414000 h 3414000"/>
              <a:gd name="connsiteX38" fmla="*/ 0 w 12192000"/>
              <a:gd name="connsiteY38"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55758 w 12192000"/>
              <a:gd name="connsiteY13" fmla="*/ 3091685 h 3414000"/>
              <a:gd name="connsiteX14" fmla="*/ 11200090 w 12192000"/>
              <a:gd name="connsiteY14" fmla="*/ 3038291 h 3414000"/>
              <a:gd name="connsiteX15" fmla="*/ 11053220 w 12192000"/>
              <a:gd name="connsiteY15" fmla="*/ 2918932 h 3414000"/>
              <a:gd name="connsiteX16" fmla="*/ 10939288 w 12192000"/>
              <a:gd name="connsiteY16" fmla="*/ 2855023 h 3414000"/>
              <a:gd name="connsiteX17" fmla="*/ 10744450 w 12192000"/>
              <a:gd name="connsiteY17" fmla="*/ 2833410 h 3414000"/>
              <a:gd name="connsiteX18" fmla="*/ 10343114 w 12192000"/>
              <a:gd name="connsiteY18" fmla="*/ 2798726 h 3414000"/>
              <a:gd name="connsiteX19" fmla="*/ 10082228 w 12192000"/>
              <a:gd name="connsiteY19" fmla="*/ 2811706 h 3414000"/>
              <a:gd name="connsiteX20" fmla="*/ 9724642 w 12192000"/>
              <a:gd name="connsiteY20" fmla="*/ 2837965 h 3414000"/>
              <a:gd name="connsiteX21" fmla="*/ 8039917 w 12192000"/>
              <a:gd name="connsiteY21" fmla="*/ 2834055 h 3414000"/>
              <a:gd name="connsiteX22" fmla="*/ 6923165 w 12192000"/>
              <a:gd name="connsiteY22" fmla="*/ 2920979 h 3414000"/>
              <a:gd name="connsiteX23" fmla="*/ 3308916 w 12192000"/>
              <a:gd name="connsiteY23" fmla="*/ 3049911 h 3414000"/>
              <a:gd name="connsiteX24" fmla="*/ 2279650 w 12192000"/>
              <a:gd name="connsiteY24" fmla="*/ 3187700 h 3414000"/>
              <a:gd name="connsiteX25" fmla="*/ 2046142 w 12192000"/>
              <a:gd name="connsiteY25" fmla="*/ 3203263 h 3414000"/>
              <a:gd name="connsiteX26" fmla="*/ 1835150 w 12192000"/>
              <a:gd name="connsiteY26" fmla="*/ 3200400 h 3414000"/>
              <a:gd name="connsiteX27" fmla="*/ 1560312 w 12192000"/>
              <a:gd name="connsiteY27" fmla="*/ 3212173 h 3414000"/>
              <a:gd name="connsiteX28" fmla="*/ 1304604 w 12192000"/>
              <a:gd name="connsiteY28" fmla="*/ 3185587 h 3414000"/>
              <a:gd name="connsiteX29" fmla="*/ 1160924 w 12192000"/>
              <a:gd name="connsiteY29" fmla="*/ 3219675 h 3414000"/>
              <a:gd name="connsiteX30" fmla="*/ 909691 w 12192000"/>
              <a:gd name="connsiteY30" fmla="*/ 3216917 h 3414000"/>
              <a:gd name="connsiteX31" fmla="*/ 764022 w 12192000"/>
              <a:gd name="connsiteY31" fmla="*/ 3235844 h 3414000"/>
              <a:gd name="connsiteX32" fmla="*/ 701916 w 12192000"/>
              <a:gd name="connsiteY32" fmla="*/ 3250221 h 3414000"/>
              <a:gd name="connsiteX33" fmla="*/ 408703 w 12192000"/>
              <a:gd name="connsiteY33" fmla="*/ 3323459 h 3414000"/>
              <a:gd name="connsiteX34" fmla="*/ 369867 w 12192000"/>
              <a:gd name="connsiteY34" fmla="*/ 3339093 h 3414000"/>
              <a:gd name="connsiteX35" fmla="*/ 318912 w 12192000"/>
              <a:gd name="connsiteY35" fmla="*/ 3367911 h 3414000"/>
              <a:gd name="connsiteX36" fmla="*/ 119549 w 12192000"/>
              <a:gd name="connsiteY36" fmla="*/ 3404650 h 3414000"/>
              <a:gd name="connsiteX37" fmla="*/ 0 w 12192000"/>
              <a:gd name="connsiteY37" fmla="*/ 3414000 h 3414000"/>
              <a:gd name="connsiteX38" fmla="*/ 0 w 12192000"/>
              <a:gd name="connsiteY38" fmla="*/ 0 h 3414000"/>
              <a:gd name="connsiteX0" fmla="*/ 0 w 12192000"/>
              <a:gd name="connsiteY0" fmla="*/ 0 h 3414000"/>
              <a:gd name="connsiteX1" fmla="*/ 12192000 w 12192000"/>
              <a:gd name="connsiteY1" fmla="*/ 0 h 3414000"/>
              <a:gd name="connsiteX2" fmla="*/ 12192000 w 12192000"/>
              <a:gd name="connsiteY2" fmla="*/ 3363677 h 3414000"/>
              <a:gd name="connsiteX3" fmla="*/ 12141171 w 12192000"/>
              <a:gd name="connsiteY3" fmla="*/ 3348643 h 3414000"/>
              <a:gd name="connsiteX4" fmla="*/ 12096804 w 12192000"/>
              <a:gd name="connsiteY4" fmla="*/ 3337419 h 3414000"/>
              <a:gd name="connsiteX5" fmla="*/ 12001172 w 12192000"/>
              <a:gd name="connsiteY5" fmla="*/ 3319906 h 3414000"/>
              <a:gd name="connsiteX6" fmla="*/ 11929171 w 12192000"/>
              <a:gd name="connsiteY6" fmla="*/ 3326226 h 3414000"/>
              <a:gd name="connsiteX7" fmla="*/ 11820782 w 12192000"/>
              <a:gd name="connsiteY7" fmla="*/ 3289139 h 3414000"/>
              <a:gd name="connsiteX8" fmla="*/ 11760586 w 12192000"/>
              <a:gd name="connsiteY8" fmla="*/ 3251827 h 3414000"/>
              <a:gd name="connsiteX9" fmla="*/ 11653933 w 12192000"/>
              <a:gd name="connsiteY9" fmla="*/ 3237073 h 3414000"/>
              <a:gd name="connsiteX10" fmla="*/ 11577355 w 12192000"/>
              <a:gd name="connsiteY10" fmla="*/ 3211512 h 3414000"/>
              <a:gd name="connsiteX11" fmla="*/ 11462173 w 12192000"/>
              <a:gd name="connsiteY11" fmla="*/ 3157413 h 3414000"/>
              <a:gd name="connsiteX12" fmla="*/ 11336983 w 12192000"/>
              <a:gd name="connsiteY12" fmla="*/ 3096805 h 3414000"/>
              <a:gd name="connsiteX13" fmla="*/ 11255758 w 12192000"/>
              <a:gd name="connsiteY13" fmla="*/ 3091685 h 3414000"/>
              <a:gd name="connsiteX14" fmla="*/ 11200090 w 12192000"/>
              <a:gd name="connsiteY14" fmla="*/ 3038291 h 3414000"/>
              <a:gd name="connsiteX15" fmla="*/ 11053220 w 12192000"/>
              <a:gd name="connsiteY15" fmla="*/ 2918932 h 3414000"/>
              <a:gd name="connsiteX16" fmla="*/ 10939288 w 12192000"/>
              <a:gd name="connsiteY16" fmla="*/ 2855023 h 3414000"/>
              <a:gd name="connsiteX17" fmla="*/ 10744450 w 12192000"/>
              <a:gd name="connsiteY17" fmla="*/ 2833410 h 3414000"/>
              <a:gd name="connsiteX18" fmla="*/ 10343114 w 12192000"/>
              <a:gd name="connsiteY18" fmla="*/ 2798726 h 3414000"/>
              <a:gd name="connsiteX19" fmla="*/ 10082228 w 12192000"/>
              <a:gd name="connsiteY19" fmla="*/ 2811706 h 3414000"/>
              <a:gd name="connsiteX20" fmla="*/ 9724642 w 12192000"/>
              <a:gd name="connsiteY20" fmla="*/ 2837965 h 3414000"/>
              <a:gd name="connsiteX21" fmla="*/ 8039917 w 12192000"/>
              <a:gd name="connsiteY21" fmla="*/ 2834055 h 3414000"/>
              <a:gd name="connsiteX22" fmla="*/ 6923165 w 12192000"/>
              <a:gd name="connsiteY22" fmla="*/ 2920979 h 3414000"/>
              <a:gd name="connsiteX23" fmla="*/ 3308916 w 12192000"/>
              <a:gd name="connsiteY23" fmla="*/ 3049911 h 3414000"/>
              <a:gd name="connsiteX24" fmla="*/ 2279650 w 12192000"/>
              <a:gd name="connsiteY24" fmla="*/ 3187700 h 3414000"/>
              <a:gd name="connsiteX25" fmla="*/ 2046142 w 12192000"/>
              <a:gd name="connsiteY25" fmla="*/ 3203263 h 3414000"/>
              <a:gd name="connsiteX26" fmla="*/ 1835150 w 12192000"/>
              <a:gd name="connsiteY26" fmla="*/ 3200400 h 3414000"/>
              <a:gd name="connsiteX27" fmla="*/ 1560312 w 12192000"/>
              <a:gd name="connsiteY27" fmla="*/ 3212173 h 3414000"/>
              <a:gd name="connsiteX28" fmla="*/ 1304604 w 12192000"/>
              <a:gd name="connsiteY28" fmla="*/ 3185587 h 3414000"/>
              <a:gd name="connsiteX29" fmla="*/ 1160924 w 12192000"/>
              <a:gd name="connsiteY29" fmla="*/ 3219675 h 3414000"/>
              <a:gd name="connsiteX30" fmla="*/ 909691 w 12192000"/>
              <a:gd name="connsiteY30" fmla="*/ 3216917 h 3414000"/>
              <a:gd name="connsiteX31" fmla="*/ 764022 w 12192000"/>
              <a:gd name="connsiteY31" fmla="*/ 3235844 h 3414000"/>
              <a:gd name="connsiteX32" fmla="*/ 701916 w 12192000"/>
              <a:gd name="connsiteY32" fmla="*/ 3250221 h 3414000"/>
              <a:gd name="connsiteX33" fmla="*/ 408703 w 12192000"/>
              <a:gd name="connsiteY33" fmla="*/ 3323459 h 3414000"/>
              <a:gd name="connsiteX34" fmla="*/ 369867 w 12192000"/>
              <a:gd name="connsiteY34" fmla="*/ 3339093 h 3414000"/>
              <a:gd name="connsiteX35" fmla="*/ 318912 w 12192000"/>
              <a:gd name="connsiteY35" fmla="*/ 3367911 h 3414000"/>
              <a:gd name="connsiteX36" fmla="*/ 119549 w 12192000"/>
              <a:gd name="connsiteY36" fmla="*/ 3404650 h 3414000"/>
              <a:gd name="connsiteX37" fmla="*/ 0 w 12192000"/>
              <a:gd name="connsiteY37" fmla="*/ 3414000 h 3414000"/>
              <a:gd name="connsiteX38" fmla="*/ 0 w 12192000"/>
              <a:gd name="connsiteY38" fmla="*/ 0 h 341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192000" h="3414000">
                <a:moveTo>
                  <a:pt x="0" y="0"/>
                </a:moveTo>
                <a:lnTo>
                  <a:pt x="12192000" y="0"/>
                </a:lnTo>
                <a:lnTo>
                  <a:pt x="12192000" y="3363677"/>
                </a:lnTo>
                <a:lnTo>
                  <a:pt x="12141171" y="3348643"/>
                </a:lnTo>
                <a:cubicBezTo>
                  <a:pt x="12130340" y="3352656"/>
                  <a:pt x="12120137" y="3342208"/>
                  <a:pt x="12096804" y="3337419"/>
                </a:cubicBezTo>
                <a:cubicBezTo>
                  <a:pt x="12073471" y="3332630"/>
                  <a:pt x="12025984" y="3353421"/>
                  <a:pt x="12001172" y="3319906"/>
                </a:cubicBezTo>
                <a:cubicBezTo>
                  <a:pt x="11931984" y="3317322"/>
                  <a:pt x="11987030" y="3316977"/>
                  <a:pt x="11929171" y="3326226"/>
                </a:cubicBezTo>
                <a:cubicBezTo>
                  <a:pt x="11931062" y="3332410"/>
                  <a:pt x="11821861" y="3285262"/>
                  <a:pt x="11820782" y="3289139"/>
                </a:cubicBezTo>
                <a:lnTo>
                  <a:pt x="11760586" y="3251827"/>
                </a:lnTo>
                <a:cubicBezTo>
                  <a:pt x="11725035" y="3246909"/>
                  <a:pt x="11677570" y="3253905"/>
                  <a:pt x="11653933" y="3237073"/>
                </a:cubicBezTo>
                <a:cubicBezTo>
                  <a:pt x="11648284" y="3237361"/>
                  <a:pt x="11597503" y="3198993"/>
                  <a:pt x="11577355" y="3211512"/>
                </a:cubicBezTo>
                <a:cubicBezTo>
                  <a:pt x="11529762" y="3203503"/>
                  <a:pt x="11537361" y="3169633"/>
                  <a:pt x="11462173" y="3157413"/>
                </a:cubicBezTo>
                <a:cubicBezTo>
                  <a:pt x="11410782" y="3145332"/>
                  <a:pt x="11394963" y="3124923"/>
                  <a:pt x="11336983" y="3096805"/>
                </a:cubicBezTo>
                <a:cubicBezTo>
                  <a:pt x="11307545" y="3084857"/>
                  <a:pt x="11278574" y="3101437"/>
                  <a:pt x="11255758" y="3091685"/>
                </a:cubicBezTo>
                <a:cubicBezTo>
                  <a:pt x="11232943" y="3081933"/>
                  <a:pt x="11238810" y="3066090"/>
                  <a:pt x="11200090" y="3038291"/>
                </a:cubicBezTo>
                <a:cubicBezTo>
                  <a:pt x="11153789" y="3006660"/>
                  <a:pt x="11084773" y="2967348"/>
                  <a:pt x="11053220" y="2918932"/>
                </a:cubicBezTo>
                <a:cubicBezTo>
                  <a:pt x="11009753" y="2888387"/>
                  <a:pt x="10991742" y="2867291"/>
                  <a:pt x="10939288" y="2855023"/>
                </a:cubicBezTo>
                <a:cubicBezTo>
                  <a:pt x="10775958" y="2834655"/>
                  <a:pt x="10755286" y="2847290"/>
                  <a:pt x="10744450" y="2833410"/>
                </a:cubicBezTo>
                <a:cubicBezTo>
                  <a:pt x="10732967" y="2835610"/>
                  <a:pt x="10488076" y="2783584"/>
                  <a:pt x="10343114" y="2798726"/>
                </a:cubicBezTo>
                <a:cubicBezTo>
                  <a:pt x="10237708" y="2801066"/>
                  <a:pt x="10137651" y="2840908"/>
                  <a:pt x="10082228" y="2811706"/>
                </a:cubicBezTo>
                <a:cubicBezTo>
                  <a:pt x="10002977" y="2836117"/>
                  <a:pt x="10065027" y="2834240"/>
                  <a:pt x="9724642" y="2837965"/>
                </a:cubicBezTo>
                <a:cubicBezTo>
                  <a:pt x="9384257" y="2841690"/>
                  <a:pt x="8208254" y="2743821"/>
                  <a:pt x="8039917" y="2834055"/>
                </a:cubicBezTo>
                <a:cubicBezTo>
                  <a:pt x="7683020" y="2867979"/>
                  <a:pt x="7380768" y="2943417"/>
                  <a:pt x="6923165" y="2920979"/>
                </a:cubicBezTo>
                <a:cubicBezTo>
                  <a:pt x="5970797" y="2826377"/>
                  <a:pt x="4381148" y="3024063"/>
                  <a:pt x="3308916" y="3049911"/>
                </a:cubicBezTo>
                <a:cubicBezTo>
                  <a:pt x="2539230" y="3090131"/>
                  <a:pt x="2490112" y="3162141"/>
                  <a:pt x="2279650" y="3187700"/>
                </a:cubicBezTo>
                <a:cubicBezTo>
                  <a:pt x="2069188" y="3213259"/>
                  <a:pt x="2113875" y="3207496"/>
                  <a:pt x="2046142" y="3203263"/>
                </a:cubicBezTo>
                <a:cubicBezTo>
                  <a:pt x="1978409" y="3199030"/>
                  <a:pt x="1916122" y="3198915"/>
                  <a:pt x="1835150" y="3200400"/>
                </a:cubicBezTo>
                <a:cubicBezTo>
                  <a:pt x="1728778" y="3151085"/>
                  <a:pt x="1655086" y="3208292"/>
                  <a:pt x="1560312" y="3212173"/>
                </a:cubicBezTo>
                <a:cubicBezTo>
                  <a:pt x="1488788" y="3201117"/>
                  <a:pt x="1381396" y="3228826"/>
                  <a:pt x="1304604" y="3185587"/>
                </a:cubicBezTo>
                <a:cubicBezTo>
                  <a:pt x="1214758" y="3240983"/>
                  <a:pt x="1240861" y="3204815"/>
                  <a:pt x="1160924" y="3219675"/>
                </a:cubicBezTo>
                <a:cubicBezTo>
                  <a:pt x="1120940" y="3215838"/>
                  <a:pt x="1029088" y="3185515"/>
                  <a:pt x="909691" y="3216917"/>
                </a:cubicBezTo>
                <a:cubicBezTo>
                  <a:pt x="894584" y="3261614"/>
                  <a:pt x="794971" y="3221232"/>
                  <a:pt x="764022" y="3235844"/>
                </a:cubicBezTo>
                <a:cubicBezTo>
                  <a:pt x="713144" y="3261930"/>
                  <a:pt x="769147" y="3237497"/>
                  <a:pt x="701916" y="3250221"/>
                </a:cubicBezTo>
                <a:cubicBezTo>
                  <a:pt x="644189" y="3215026"/>
                  <a:pt x="469866" y="3373155"/>
                  <a:pt x="408703" y="3323459"/>
                </a:cubicBezTo>
                <a:cubicBezTo>
                  <a:pt x="401506" y="3343302"/>
                  <a:pt x="389128" y="3337529"/>
                  <a:pt x="369867" y="3339093"/>
                </a:cubicBezTo>
                <a:cubicBezTo>
                  <a:pt x="365490" y="3372373"/>
                  <a:pt x="330308" y="3346613"/>
                  <a:pt x="318912" y="3367911"/>
                </a:cubicBezTo>
                <a:cubicBezTo>
                  <a:pt x="256532" y="3381125"/>
                  <a:pt x="186613" y="3396059"/>
                  <a:pt x="119549" y="3404650"/>
                </a:cubicBezTo>
                <a:lnTo>
                  <a:pt x="0" y="3414000"/>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04376D87-2A27-458A-94CC-A62D234F9BD1}"/>
              </a:ext>
            </a:extLst>
          </p:cNvPr>
          <p:cNvSpPr>
            <a:spLocks noGrp="1"/>
          </p:cNvSpPr>
          <p:nvPr>
            <p:ph type="title"/>
          </p:nvPr>
        </p:nvSpPr>
        <p:spPr>
          <a:xfrm>
            <a:off x="1344707" y="496608"/>
            <a:ext cx="9484658" cy="811838"/>
          </a:xfrm>
        </p:spPr>
        <p:txBody>
          <a:bodyPr>
            <a:normAutofit/>
          </a:bodyPr>
          <a:lstStyle/>
          <a:p>
            <a:pPr algn="ctr"/>
            <a:r>
              <a:rPr lang="de-AT" sz="4000"/>
              <a:t>Das Farbrad</a:t>
            </a:r>
          </a:p>
        </p:txBody>
      </p:sp>
      <p:sp>
        <p:nvSpPr>
          <p:cNvPr id="21" name="Freeform: Shape 20">
            <a:extLst>
              <a:ext uri="{FF2B5EF4-FFF2-40B4-BE49-F238E27FC236}">
                <a16:creationId xmlns:a16="http://schemas.microsoft.com/office/drawing/2014/main" id="{B0E1A1AC-EF07-4431-B59B-BD97DC0485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31158" y="1598654"/>
            <a:ext cx="8352430" cy="2547852"/>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508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0" name="Grafik 9">
            <a:extLst>
              <a:ext uri="{FF2B5EF4-FFF2-40B4-BE49-F238E27FC236}">
                <a16:creationId xmlns:a16="http://schemas.microsoft.com/office/drawing/2014/main" id="{17F66533-0768-4E07-810B-E22DF1300F7F}"/>
              </a:ext>
            </a:extLst>
          </p:cNvPr>
          <p:cNvPicPr>
            <a:picLocks noChangeAspect="1"/>
          </p:cNvPicPr>
          <p:nvPr/>
        </p:nvPicPr>
        <p:blipFill>
          <a:blip r:embed="rId2"/>
          <a:stretch>
            <a:fillRect/>
          </a:stretch>
        </p:blipFill>
        <p:spPr>
          <a:xfrm>
            <a:off x="4569993" y="2188715"/>
            <a:ext cx="2582971" cy="1356059"/>
          </a:xfrm>
          <a:prstGeom prst="rect">
            <a:avLst/>
          </a:prstGeom>
        </p:spPr>
      </p:pic>
      <p:pic>
        <p:nvPicPr>
          <p:cNvPr id="6" name="Inhaltsplatzhalter 5">
            <a:extLst>
              <a:ext uri="{FF2B5EF4-FFF2-40B4-BE49-F238E27FC236}">
                <a16:creationId xmlns:a16="http://schemas.microsoft.com/office/drawing/2014/main" id="{86EBD3A4-2AA2-4C54-9E42-E661B07BA59D}"/>
              </a:ext>
            </a:extLst>
          </p:cNvPr>
          <p:cNvPicPr>
            <a:picLocks noChangeAspect="1"/>
          </p:cNvPicPr>
          <p:nvPr/>
        </p:nvPicPr>
        <p:blipFill>
          <a:blip r:embed="rId3"/>
          <a:stretch>
            <a:fillRect/>
          </a:stretch>
        </p:blipFill>
        <p:spPr>
          <a:xfrm>
            <a:off x="7203243" y="2093749"/>
            <a:ext cx="2887002" cy="1522893"/>
          </a:xfrm>
          <a:prstGeom prst="rect">
            <a:avLst/>
          </a:prstGeom>
        </p:spPr>
      </p:pic>
      <p:pic>
        <p:nvPicPr>
          <p:cNvPr id="8" name="Grafik 7">
            <a:extLst>
              <a:ext uri="{FF2B5EF4-FFF2-40B4-BE49-F238E27FC236}">
                <a16:creationId xmlns:a16="http://schemas.microsoft.com/office/drawing/2014/main" id="{7BED1871-7D0E-4F03-B8F7-9757BF2042AF}"/>
              </a:ext>
            </a:extLst>
          </p:cNvPr>
          <p:cNvPicPr>
            <a:picLocks noChangeAspect="1"/>
          </p:cNvPicPr>
          <p:nvPr/>
        </p:nvPicPr>
        <p:blipFill rotWithShape="1">
          <a:blip r:embed="rId4"/>
          <a:srcRect l="2469" r="6254"/>
          <a:stretch/>
        </p:blipFill>
        <p:spPr>
          <a:xfrm>
            <a:off x="2146041" y="2111517"/>
            <a:ext cx="2326433" cy="1522893"/>
          </a:xfrm>
          <a:prstGeom prst="rect">
            <a:avLst/>
          </a:prstGeom>
        </p:spPr>
      </p:pic>
      <p:sp>
        <p:nvSpPr>
          <p:cNvPr id="14" name="Content Placeholder 13">
            <a:extLst>
              <a:ext uri="{FF2B5EF4-FFF2-40B4-BE49-F238E27FC236}">
                <a16:creationId xmlns:a16="http://schemas.microsoft.com/office/drawing/2014/main" id="{60D786F9-C04A-48C3-998A-D4B496D51172}"/>
              </a:ext>
            </a:extLst>
          </p:cNvPr>
          <p:cNvSpPr>
            <a:spLocks noGrp="1"/>
          </p:cNvSpPr>
          <p:nvPr>
            <p:ph idx="1"/>
          </p:nvPr>
        </p:nvSpPr>
        <p:spPr>
          <a:xfrm>
            <a:off x="1791660" y="4316634"/>
            <a:ext cx="2778333" cy="1935445"/>
          </a:xfrm>
        </p:spPr>
        <p:txBody>
          <a:bodyPr vert="horz" lIns="108000" tIns="0" rIns="108000" bIns="0" rtlCol="0" anchor="t" anchorCtr="0">
            <a:normAutofit/>
          </a:bodyPr>
          <a:lstStyle/>
          <a:p>
            <a:pPr marL="0" indent="0">
              <a:lnSpc>
                <a:spcPct val="100000"/>
              </a:lnSpc>
              <a:spcBef>
                <a:spcPts val="0"/>
              </a:spcBef>
              <a:buNone/>
            </a:pPr>
            <a:r>
              <a:rPr lang="de-DE" sz="1400" b="1" dirty="0">
                <a:solidFill>
                  <a:schemeClr val="tx1">
                    <a:lumMod val="85000"/>
                    <a:lumOff val="15000"/>
                  </a:schemeClr>
                </a:solidFill>
              </a:rPr>
              <a:t>Primärfarben</a:t>
            </a:r>
            <a:r>
              <a:rPr lang="de-DE" sz="1400" dirty="0">
                <a:solidFill>
                  <a:schemeClr val="tx1">
                    <a:lumMod val="85000"/>
                    <a:lumOff val="15000"/>
                  </a:schemeClr>
                </a:solidFill>
              </a:rPr>
              <a:t> = Basis aller Farben und lassen sich nicht aus anderen Farben mischen</a:t>
            </a:r>
          </a:p>
          <a:p>
            <a:pPr>
              <a:lnSpc>
                <a:spcPct val="100000"/>
              </a:lnSpc>
              <a:spcBef>
                <a:spcPts val="0"/>
              </a:spcBef>
              <a:buFontTx/>
              <a:buChar char="-"/>
            </a:pPr>
            <a:r>
              <a:rPr lang="de-DE" sz="1400" dirty="0">
                <a:solidFill>
                  <a:schemeClr val="tx1">
                    <a:lumMod val="85000"/>
                    <a:lumOff val="15000"/>
                  </a:schemeClr>
                </a:solidFill>
              </a:rPr>
              <a:t>Gelb</a:t>
            </a:r>
          </a:p>
          <a:p>
            <a:pPr>
              <a:lnSpc>
                <a:spcPct val="100000"/>
              </a:lnSpc>
              <a:spcBef>
                <a:spcPts val="0"/>
              </a:spcBef>
              <a:buFontTx/>
              <a:buChar char="-"/>
            </a:pPr>
            <a:r>
              <a:rPr lang="de-DE" sz="1400" dirty="0">
                <a:solidFill>
                  <a:schemeClr val="tx1">
                    <a:lumMod val="85000"/>
                    <a:lumOff val="15000"/>
                  </a:schemeClr>
                </a:solidFill>
              </a:rPr>
              <a:t>Rot</a:t>
            </a:r>
          </a:p>
          <a:p>
            <a:pPr>
              <a:lnSpc>
                <a:spcPct val="100000"/>
              </a:lnSpc>
              <a:spcBef>
                <a:spcPts val="0"/>
              </a:spcBef>
              <a:buFontTx/>
              <a:buChar char="-"/>
            </a:pPr>
            <a:r>
              <a:rPr lang="de-DE" sz="1400" dirty="0">
                <a:solidFill>
                  <a:schemeClr val="tx1">
                    <a:lumMod val="85000"/>
                    <a:lumOff val="15000"/>
                  </a:schemeClr>
                </a:solidFill>
              </a:rPr>
              <a:t>Blau</a:t>
            </a:r>
          </a:p>
        </p:txBody>
      </p:sp>
      <p:sp>
        <p:nvSpPr>
          <p:cNvPr id="11" name="Content Placeholder 13">
            <a:extLst>
              <a:ext uri="{FF2B5EF4-FFF2-40B4-BE49-F238E27FC236}">
                <a16:creationId xmlns:a16="http://schemas.microsoft.com/office/drawing/2014/main" id="{90A609D9-3024-4E42-ACFB-7D32006562D6}"/>
              </a:ext>
            </a:extLst>
          </p:cNvPr>
          <p:cNvSpPr txBox="1">
            <a:spLocks/>
          </p:cNvSpPr>
          <p:nvPr/>
        </p:nvSpPr>
        <p:spPr>
          <a:xfrm>
            <a:off x="4569993" y="4316634"/>
            <a:ext cx="2778333" cy="1935445"/>
          </a:xfrm>
          <a:prstGeom prst="rect">
            <a:avLst/>
          </a:prstGeom>
        </p:spPr>
        <p:txBody>
          <a:bodyPr vert="horz" lIns="108000" tIns="0" rIns="108000" bIns="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de-DE" sz="1400" b="1" dirty="0">
                <a:solidFill>
                  <a:schemeClr val="tx1">
                    <a:lumMod val="85000"/>
                    <a:lumOff val="15000"/>
                  </a:schemeClr>
                </a:solidFill>
              </a:rPr>
              <a:t>Sekundärfarben</a:t>
            </a:r>
            <a:r>
              <a:rPr lang="de-DE" sz="1400" dirty="0">
                <a:solidFill>
                  <a:schemeClr val="tx1">
                    <a:lumMod val="85000"/>
                    <a:lumOff val="15000"/>
                  </a:schemeClr>
                </a:solidFill>
              </a:rPr>
              <a:t>: </a:t>
            </a:r>
          </a:p>
          <a:p>
            <a:pPr>
              <a:lnSpc>
                <a:spcPct val="100000"/>
              </a:lnSpc>
              <a:spcBef>
                <a:spcPts val="0"/>
              </a:spcBef>
              <a:buFontTx/>
              <a:buChar char="-"/>
            </a:pPr>
            <a:r>
              <a:rPr lang="de-DE" sz="1400" dirty="0">
                <a:solidFill>
                  <a:schemeClr val="tx1">
                    <a:lumMod val="85000"/>
                    <a:lumOff val="15000"/>
                  </a:schemeClr>
                </a:solidFill>
              </a:rPr>
              <a:t>Violett: Rot + Blau</a:t>
            </a:r>
          </a:p>
          <a:p>
            <a:pPr>
              <a:lnSpc>
                <a:spcPct val="100000"/>
              </a:lnSpc>
              <a:spcBef>
                <a:spcPts val="0"/>
              </a:spcBef>
              <a:buFontTx/>
              <a:buChar char="-"/>
            </a:pPr>
            <a:r>
              <a:rPr lang="de-DE" sz="1400" dirty="0">
                <a:solidFill>
                  <a:schemeClr val="tx1">
                    <a:lumMod val="85000"/>
                    <a:lumOff val="15000"/>
                  </a:schemeClr>
                </a:solidFill>
              </a:rPr>
              <a:t>Grün = Blau + Gelb</a:t>
            </a:r>
          </a:p>
          <a:p>
            <a:pPr>
              <a:lnSpc>
                <a:spcPct val="100000"/>
              </a:lnSpc>
              <a:spcBef>
                <a:spcPts val="0"/>
              </a:spcBef>
              <a:buFontTx/>
              <a:buChar char="-"/>
            </a:pPr>
            <a:r>
              <a:rPr lang="de-DE" sz="1400" dirty="0">
                <a:solidFill>
                  <a:schemeClr val="tx1">
                    <a:lumMod val="85000"/>
                    <a:lumOff val="15000"/>
                  </a:schemeClr>
                </a:solidFill>
              </a:rPr>
              <a:t>Orange = Gelb + Rot</a:t>
            </a:r>
          </a:p>
        </p:txBody>
      </p:sp>
      <p:sp>
        <p:nvSpPr>
          <p:cNvPr id="12" name="Content Placeholder 13">
            <a:extLst>
              <a:ext uri="{FF2B5EF4-FFF2-40B4-BE49-F238E27FC236}">
                <a16:creationId xmlns:a16="http://schemas.microsoft.com/office/drawing/2014/main" id="{CFC6C5CA-66BE-43AE-A601-1C063BA23481}"/>
              </a:ext>
            </a:extLst>
          </p:cNvPr>
          <p:cNvSpPr txBox="1">
            <a:spLocks/>
          </p:cNvSpPr>
          <p:nvPr/>
        </p:nvSpPr>
        <p:spPr>
          <a:xfrm>
            <a:off x="7348326" y="4316634"/>
            <a:ext cx="2778333" cy="1935445"/>
          </a:xfrm>
          <a:prstGeom prst="rect">
            <a:avLst/>
          </a:prstGeom>
        </p:spPr>
        <p:txBody>
          <a:bodyPr vert="horz" lIns="108000" tIns="0" rIns="108000" bIns="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de-DE" sz="1400" b="1" dirty="0">
                <a:solidFill>
                  <a:schemeClr val="tx1">
                    <a:lumMod val="85000"/>
                    <a:lumOff val="15000"/>
                  </a:schemeClr>
                </a:solidFill>
              </a:rPr>
              <a:t>Tertiärfarben</a:t>
            </a:r>
            <a:r>
              <a:rPr lang="de-DE" sz="1400" dirty="0">
                <a:solidFill>
                  <a:schemeClr val="tx1">
                    <a:lumMod val="85000"/>
                    <a:lumOff val="15000"/>
                  </a:schemeClr>
                </a:solidFill>
              </a:rPr>
              <a:t> = eine Primärfarbe + danebenliegende Sekundärfarbe</a:t>
            </a:r>
          </a:p>
          <a:p>
            <a:pPr>
              <a:lnSpc>
                <a:spcPct val="100000"/>
              </a:lnSpc>
              <a:buFontTx/>
              <a:buChar char="-"/>
            </a:pPr>
            <a:r>
              <a:rPr lang="de-DE" sz="1400" dirty="0">
                <a:solidFill>
                  <a:schemeClr val="tx1">
                    <a:lumMod val="85000"/>
                    <a:lumOff val="15000"/>
                  </a:schemeClr>
                </a:solidFill>
              </a:rPr>
              <a:t>Gelbgrün (</a:t>
            </a:r>
            <a:r>
              <a:rPr lang="de-DE" sz="1400" dirty="0" err="1">
                <a:solidFill>
                  <a:schemeClr val="tx1">
                    <a:lumMod val="85000"/>
                    <a:lumOff val="15000"/>
                  </a:schemeClr>
                </a:solidFill>
              </a:rPr>
              <a:t>Limonengrün</a:t>
            </a:r>
            <a:r>
              <a:rPr lang="de-DE" sz="1400" dirty="0">
                <a:solidFill>
                  <a:schemeClr val="tx1">
                    <a:lumMod val="85000"/>
                    <a:lumOff val="15000"/>
                  </a:schemeClr>
                </a:solidFill>
              </a:rPr>
              <a:t>) = Gelb + Grün</a:t>
            </a:r>
          </a:p>
          <a:p>
            <a:pPr>
              <a:lnSpc>
                <a:spcPct val="100000"/>
              </a:lnSpc>
              <a:buFontTx/>
              <a:buChar char="-"/>
            </a:pPr>
            <a:r>
              <a:rPr lang="de-DE" sz="1400" dirty="0">
                <a:solidFill>
                  <a:schemeClr val="tx1">
                    <a:lumMod val="85000"/>
                    <a:lumOff val="15000"/>
                  </a:schemeClr>
                </a:solidFill>
              </a:rPr>
              <a:t>Blaugrün (Türkis) = Grün + Blau</a:t>
            </a:r>
          </a:p>
          <a:p>
            <a:pPr>
              <a:lnSpc>
                <a:spcPct val="100000"/>
              </a:lnSpc>
              <a:buFontTx/>
              <a:buChar char="-"/>
            </a:pPr>
            <a:r>
              <a:rPr lang="de-DE" sz="1400" dirty="0">
                <a:solidFill>
                  <a:schemeClr val="tx1">
                    <a:lumMod val="85000"/>
                    <a:lumOff val="15000"/>
                  </a:schemeClr>
                </a:solidFill>
              </a:rPr>
              <a:t>…</a:t>
            </a:r>
          </a:p>
        </p:txBody>
      </p:sp>
      <p:sp>
        <p:nvSpPr>
          <p:cNvPr id="13" name="Fußzeilenplatzhalter 8">
            <a:extLst>
              <a:ext uri="{FF2B5EF4-FFF2-40B4-BE49-F238E27FC236}">
                <a16:creationId xmlns:a16="http://schemas.microsoft.com/office/drawing/2014/main" id="{C80C6006-FB34-4461-823E-2FB86C94BF2C}"/>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25</a:t>
            </a:fld>
            <a:endParaRPr lang="de-DE" dirty="0"/>
          </a:p>
        </p:txBody>
      </p:sp>
      <p:pic>
        <p:nvPicPr>
          <p:cNvPr id="15" name="Grafik 14">
            <a:extLst>
              <a:ext uri="{FF2B5EF4-FFF2-40B4-BE49-F238E27FC236}">
                <a16:creationId xmlns:a16="http://schemas.microsoft.com/office/drawing/2014/main" id="{3DA081AF-F9FB-4093-8158-C762EC50AE04}"/>
              </a:ext>
            </a:extLst>
          </p:cNvPr>
          <p:cNvPicPr>
            <a:picLocks noChangeAspect="1"/>
          </p:cNvPicPr>
          <p:nvPr/>
        </p:nvPicPr>
        <p:blipFill>
          <a:blip r:embed="rId5"/>
          <a:stretch>
            <a:fillRect/>
          </a:stretch>
        </p:blipFill>
        <p:spPr>
          <a:xfrm>
            <a:off x="170108" y="6400800"/>
            <a:ext cx="469972" cy="379010"/>
          </a:xfrm>
          <a:prstGeom prst="rect">
            <a:avLst/>
          </a:prstGeom>
        </p:spPr>
      </p:pic>
    </p:spTree>
    <p:extLst>
      <p:ext uri="{BB962C8B-B14F-4D97-AF65-F5344CB8AC3E}">
        <p14:creationId xmlns:p14="http://schemas.microsoft.com/office/powerpoint/2010/main" val="18795963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467F378D-A000-47AE-83B2-D9954D8C9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48E26863-5660-4928-984A-CA2CFC8F6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9647" y="746626"/>
            <a:ext cx="3508037" cy="3365476"/>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Rectangle 6">
            <a:extLst>
              <a:ext uri="{FF2B5EF4-FFF2-40B4-BE49-F238E27FC236}">
                <a16:creationId xmlns:a16="http://schemas.microsoft.com/office/drawing/2014/main" id="{D7538F2A-6532-4E38-8354-21841BB0B4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10065" y="580586"/>
            <a:ext cx="1027015" cy="258262"/>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a:extLst>
              <a:ext uri="{FF2B5EF4-FFF2-40B4-BE49-F238E27FC236}">
                <a16:creationId xmlns:a16="http://schemas.microsoft.com/office/drawing/2014/main" id="{52F31131-35FC-4834-8E62-1D9DA3BE2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4148" y="746626"/>
            <a:ext cx="3508037" cy="3365476"/>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E7AD7F70-85A5-463C-9B1F-3182B60F8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2570" y="746626"/>
            <a:ext cx="3511296" cy="3365476"/>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Rectangle 6">
            <a:extLst>
              <a:ext uri="{FF2B5EF4-FFF2-40B4-BE49-F238E27FC236}">
                <a16:creationId xmlns:a16="http://schemas.microsoft.com/office/drawing/2014/main" id="{E5F002A4-1B0E-473E-AD7B-8346FB83B4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422924" y="2300232"/>
            <a:ext cx="1027015" cy="258262"/>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7" name="Freeform: Shape 36">
            <a:extLst>
              <a:ext uri="{FF2B5EF4-FFF2-40B4-BE49-F238E27FC236}">
                <a16:creationId xmlns:a16="http://schemas.microsoft.com/office/drawing/2014/main" id="{13AF7514-9DD7-4ADB-84DF-5D8B61E73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9" y="4298302"/>
            <a:ext cx="12192000" cy="2559698"/>
          </a:xfrm>
          <a:custGeom>
            <a:avLst/>
            <a:gdLst>
              <a:gd name="connsiteX0" fmla="*/ 1462415 w 12192000"/>
              <a:gd name="connsiteY0" fmla="*/ 0 h 2685062"/>
              <a:gd name="connsiteX1" fmla="*/ 1494432 w 12192000"/>
              <a:gd name="connsiteY1" fmla="*/ 2457 h 2685062"/>
              <a:gd name="connsiteX2" fmla="*/ 1523667 w 12192000"/>
              <a:gd name="connsiteY2" fmla="*/ 11778 h 2685062"/>
              <a:gd name="connsiteX3" fmla="*/ 1523067 w 12192000"/>
              <a:gd name="connsiteY3" fmla="*/ 14207 h 2685062"/>
              <a:gd name="connsiteX4" fmla="*/ 1527695 w 12192000"/>
              <a:gd name="connsiteY4" fmla="*/ 15715 h 2685062"/>
              <a:gd name="connsiteX5" fmla="*/ 1532258 w 12192000"/>
              <a:gd name="connsiteY5" fmla="*/ 14518 h 2685062"/>
              <a:gd name="connsiteX6" fmla="*/ 1537796 w 12192000"/>
              <a:gd name="connsiteY6" fmla="*/ 16283 h 2685062"/>
              <a:gd name="connsiteX7" fmla="*/ 1553041 w 12192000"/>
              <a:gd name="connsiteY7" fmla="*/ 20452 h 2685062"/>
              <a:gd name="connsiteX8" fmla="*/ 1557495 w 12192000"/>
              <a:gd name="connsiteY8" fmla="*/ 25861 h 2685062"/>
              <a:gd name="connsiteX9" fmla="*/ 1617448 w 12192000"/>
              <a:gd name="connsiteY9" fmla="*/ 40977 h 2685062"/>
              <a:gd name="connsiteX10" fmla="*/ 1636697 w 12192000"/>
              <a:gd name="connsiteY10" fmla="*/ 39108 h 2685062"/>
              <a:gd name="connsiteX11" fmla="*/ 1657286 w 12192000"/>
              <a:gd name="connsiteY11" fmla="*/ 49000 h 2685062"/>
              <a:gd name="connsiteX12" fmla="*/ 1719191 w 12192000"/>
              <a:gd name="connsiteY12" fmla="*/ 56920 h 2685062"/>
              <a:gd name="connsiteX13" fmla="*/ 1787126 w 12192000"/>
              <a:gd name="connsiteY13" fmla="*/ 71960 h 2685062"/>
              <a:gd name="connsiteX14" fmla="*/ 1834555 w 12192000"/>
              <a:gd name="connsiteY14" fmla="*/ 86590 h 2685062"/>
              <a:gd name="connsiteX15" fmla="*/ 1966070 w 12192000"/>
              <a:gd name="connsiteY15" fmla="*/ 103987 h 2685062"/>
              <a:gd name="connsiteX16" fmla="*/ 2188582 w 12192000"/>
              <a:gd name="connsiteY16" fmla="*/ 124532 h 2685062"/>
              <a:gd name="connsiteX17" fmla="*/ 2234811 w 12192000"/>
              <a:gd name="connsiteY17" fmla="*/ 130739 h 2685062"/>
              <a:gd name="connsiteX18" fmla="*/ 2270005 w 12192000"/>
              <a:gd name="connsiteY18" fmla="*/ 143358 h 2685062"/>
              <a:gd name="connsiteX19" fmla="*/ 2274208 w 12192000"/>
              <a:gd name="connsiteY19" fmla="*/ 152634 h 2685062"/>
              <a:gd name="connsiteX20" fmla="*/ 2298905 w 12192000"/>
              <a:gd name="connsiteY20" fmla="*/ 157215 h 2685062"/>
              <a:gd name="connsiteX21" fmla="*/ 2304521 w 12192000"/>
              <a:gd name="connsiteY21" fmla="*/ 159957 h 2685062"/>
              <a:gd name="connsiteX22" fmla="*/ 2337696 w 12192000"/>
              <a:gd name="connsiteY22" fmla="*/ 174150 h 2685062"/>
              <a:gd name="connsiteX23" fmla="*/ 2432112 w 12192000"/>
              <a:gd name="connsiteY23" fmla="*/ 166646 h 2685062"/>
              <a:gd name="connsiteX24" fmla="*/ 2500149 w 12192000"/>
              <a:gd name="connsiteY24" fmla="*/ 168723 h 2685062"/>
              <a:gd name="connsiteX25" fmla="*/ 2504776 w 12192000"/>
              <a:gd name="connsiteY25" fmla="*/ 171455 h 2685062"/>
              <a:gd name="connsiteX26" fmla="*/ 2507358 w 12192000"/>
              <a:gd name="connsiteY26" fmla="*/ 177677 h 2685062"/>
              <a:gd name="connsiteX27" fmla="*/ 2518847 w 12192000"/>
              <a:gd name="connsiteY27" fmla="*/ 180936 h 2685062"/>
              <a:gd name="connsiteX28" fmla="*/ 2528864 w 12192000"/>
              <a:gd name="connsiteY28" fmla="*/ 188517 h 2685062"/>
              <a:gd name="connsiteX29" fmla="*/ 2938613 w 12192000"/>
              <a:gd name="connsiteY29" fmla="*/ 248764 h 2685062"/>
              <a:gd name="connsiteX30" fmla="*/ 3132513 w 12192000"/>
              <a:gd name="connsiteY30" fmla="*/ 229282 h 2685062"/>
              <a:gd name="connsiteX31" fmla="*/ 3208657 w 12192000"/>
              <a:gd name="connsiteY31" fmla="*/ 230814 h 2685062"/>
              <a:gd name="connsiteX32" fmla="*/ 3217904 w 12192000"/>
              <a:gd name="connsiteY32" fmla="*/ 237375 h 2685062"/>
              <a:gd name="connsiteX33" fmla="*/ 3330150 w 12192000"/>
              <a:gd name="connsiteY33" fmla="*/ 214762 h 2685062"/>
              <a:gd name="connsiteX34" fmla="*/ 3480527 w 12192000"/>
              <a:gd name="connsiteY34" fmla="*/ 231960 h 2685062"/>
              <a:gd name="connsiteX35" fmla="*/ 3591806 w 12192000"/>
              <a:gd name="connsiteY35" fmla="*/ 253003 h 2685062"/>
              <a:gd name="connsiteX36" fmla="*/ 3655143 w 12192000"/>
              <a:gd name="connsiteY36" fmla="*/ 261318 h 2685062"/>
              <a:gd name="connsiteX37" fmla="*/ 3700191 w 12192000"/>
              <a:gd name="connsiteY37" fmla="*/ 271235 h 2685062"/>
              <a:gd name="connsiteX38" fmla="*/ 3820459 w 12192000"/>
              <a:gd name="connsiteY38" fmla="*/ 275675 h 2685062"/>
              <a:gd name="connsiteX39" fmla="*/ 4022158 w 12192000"/>
              <a:gd name="connsiteY39" fmla="*/ 274341 h 2685062"/>
              <a:gd name="connsiteX40" fmla="*/ 4164508 w 12192000"/>
              <a:gd name="connsiteY40" fmla="*/ 309117 h 2685062"/>
              <a:gd name="connsiteX41" fmla="*/ 4246843 w 12192000"/>
              <a:gd name="connsiteY41" fmla="*/ 292417 h 2685062"/>
              <a:gd name="connsiteX42" fmla="*/ 4337133 w 12192000"/>
              <a:gd name="connsiteY42" fmla="*/ 304707 h 2685062"/>
              <a:gd name="connsiteX43" fmla="*/ 4696109 w 12192000"/>
              <a:gd name="connsiteY43" fmla="*/ 300060 h 2685062"/>
              <a:gd name="connsiteX44" fmla="*/ 4928090 w 12192000"/>
              <a:gd name="connsiteY44" fmla="*/ 291457 h 2685062"/>
              <a:gd name="connsiteX45" fmla="*/ 4960316 w 12192000"/>
              <a:gd name="connsiteY45" fmla="*/ 287841 h 2685062"/>
              <a:gd name="connsiteX46" fmla="*/ 4960840 w 12192000"/>
              <a:gd name="connsiteY46" fmla="*/ 285406 h 2685062"/>
              <a:gd name="connsiteX47" fmla="*/ 4965958 w 12192000"/>
              <a:gd name="connsiteY47" fmla="*/ 284802 h 2685062"/>
              <a:gd name="connsiteX48" fmla="*/ 4969785 w 12192000"/>
              <a:gd name="connsiteY48" fmla="*/ 286778 h 2685062"/>
              <a:gd name="connsiteX49" fmla="*/ 4975889 w 12192000"/>
              <a:gd name="connsiteY49" fmla="*/ 286093 h 2685062"/>
              <a:gd name="connsiteX50" fmla="*/ 4992382 w 12192000"/>
              <a:gd name="connsiteY50" fmla="*/ 284871 h 2685062"/>
              <a:gd name="connsiteX51" fmla="*/ 4999094 w 12192000"/>
              <a:gd name="connsiteY51" fmla="*/ 280499 h 2685062"/>
              <a:gd name="connsiteX52" fmla="*/ 5080965 w 12192000"/>
              <a:gd name="connsiteY52" fmla="*/ 282208 h 2685062"/>
              <a:gd name="connsiteX53" fmla="*/ 5105166 w 12192000"/>
              <a:gd name="connsiteY53" fmla="*/ 276473 h 2685062"/>
              <a:gd name="connsiteX54" fmla="*/ 5168054 w 12192000"/>
              <a:gd name="connsiteY54" fmla="*/ 280137 h 2685062"/>
              <a:gd name="connsiteX55" fmla="*/ 5239940 w 12192000"/>
              <a:gd name="connsiteY55" fmla="*/ 278079 h 2685062"/>
              <a:gd name="connsiteX56" fmla="*/ 5291998 w 12192000"/>
              <a:gd name="connsiteY56" fmla="*/ 272685 h 2685062"/>
              <a:gd name="connsiteX57" fmla="*/ 5425861 w 12192000"/>
              <a:gd name="connsiteY57" fmla="*/ 279926 h 2685062"/>
              <a:gd name="connsiteX58" fmla="*/ 5648321 w 12192000"/>
              <a:gd name="connsiteY58" fmla="*/ 300693 h 2685062"/>
              <a:gd name="connsiteX59" fmla="*/ 5695414 w 12192000"/>
              <a:gd name="connsiteY59" fmla="*/ 303150 h 2685062"/>
              <a:gd name="connsiteX60" fmla="*/ 5743064 w 12192000"/>
              <a:gd name="connsiteY60" fmla="*/ 289335 h 2685062"/>
              <a:gd name="connsiteX61" fmla="*/ 5768797 w 12192000"/>
              <a:gd name="connsiteY61" fmla="*/ 289436 h 2685062"/>
              <a:gd name="connsiteX62" fmla="*/ 5775419 w 12192000"/>
              <a:gd name="connsiteY62" fmla="*/ 287831 h 2685062"/>
              <a:gd name="connsiteX63" fmla="*/ 5813624 w 12192000"/>
              <a:gd name="connsiteY63" fmla="*/ 280263 h 2685062"/>
              <a:gd name="connsiteX64" fmla="*/ 5900676 w 12192000"/>
              <a:gd name="connsiteY64" fmla="*/ 304615 h 2685062"/>
              <a:gd name="connsiteX65" fmla="*/ 5966795 w 12192000"/>
              <a:gd name="connsiteY65" fmla="*/ 314993 h 2685062"/>
              <a:gd name="connsiteX66" fmla="*/ 5972463 w 12192000"/>
              <a:gd name="connsiteY66" fmla="*/ 313217 h 2685062"/>
              <a:gd name="connsiteX67" fmla="*/ 5977754 w 12192000"/>
              <a:gd name="connsiteY67" fmla="*/ 307726 h 2685062"/>
              <a:gd name="connsiteX68" fmla="*/ 5990232 w 12192000"/>
              <a:gd name="connsiteY68" fmla="*/ 306694 h 2685062"/>
              <a:gd name="connsiteX69" fmla="*/ 6003260 w 12192000"/>
              <a:gd name="connsiteY69" fmla="*/ 301250 h 2685062"/>
              <a:gd name="connsiteX70" fmla="*/ 6398655 w 12192000"/>
              <a:gd name="connsiteY70" fmla="*/ 340447 h 2685062"/>
              <a:gd name="connsiteX71" fmla="*/ 6477250 w 12192000"/>
              <a:gd name="connsiteY71" fmla="*/ 370643 h 2685062"/>
              <a:gd name="connsiteX72" fmla="*/ 6599996 w 12192000"/>
              <a:gd name="connsiteY72" fmla="*/ 371929 h 2685062"/>
              <a:gd name="connsiteX73" fmla="*/ 6673632 w 12192000"/>
              <a:gd name="connsiteY73" fmla="*/ 384303 h 2685062"/>
              <a:gd name="connsiteX74" fmla="*/ 6685461 w 12192000"/>
              <a:gd name="connsiteY74" fmla="*/ 379698 h 2685062"/>
              <a:gd name="connsiteX75" fmla="*/ 6782761 w 12192000"/>
              <a:gd name="connsiteY75" fmla="*/ 421766 h 2685062"/>
              <a:gd name="connsiteX76" fmla="*/ 6934599 w 12192000"/>
              <a:gd name="connsiteY76" fmla="*/ 432626 h 2685062"/>
              <a:gd name="connsiteX77" fmla="*/ 7050728 w 12192000"/>
              <a:gd name="connsiteY77" fmla="*/ 432695 h 2685062"/>
              <a:gd name="connsiteX78" fmla="*/ 7115167 w 12192000"/>
              <a:gd name="connsiteY78" fmla="*/ 436243 h 2685062"/>
              <a:gd name="connsiteX79" fmla="*/ 7162809 w 12192000"/>
              <a:gd name="connsiteY79" fmla="*/ 434931 h 2685062"/>
              <a:gd name="connsiteX80" fmla="*/ 7280034 w 12192000"/>
              <a:gd name="connsiteY80" fmla="*/ 452539 h 2685062"/>
              <a:gd name="connsiteX81" fmla="*/ 7472654 w 12192000"/>
              <a:gd name="connsiteY81" fmla="*/ 490482 h 2685062"/>
              <a:gd name="connsiteX82" fmla="*/ 7696080 w 12192000"/>
              <a:gd name="connsiteY82" fmla="*/ 514010 h 2685062"/>
              <a:gd name="connsiteX83" fmla="*/ 7788139 w 12192000"/>
              <a:gd name="connsiteY83" fmla="*/ 518649 h 2685062"/>
              <a:gd name="connsiteX84" fmla="*/ 8227756 w 12192000"/>
              <a:gd name="connsiteY84" fmla="*/ 558548 h 2685062"/>
              <a:gd name="connsiteX85" fmla="*/ 8328859 w 12192000"/>
              <a:gd name="connsiteY85" fmla="*/ 582867 h 2685062"/>
              <a:gd name="connsiteX86" fmla="*/ 8532898 w 12192000"/>
              <a:gd name="connsiteY86" fmla="*/ 668282 h 2685062"/>
              <a:gd name="connsiteX87" fmla="*/ 8792925 w 12192000"/>
              <a:gd name="connsiteY87" fmla="*/ 701900 h 2685062"/>
              <a:gd name="connsiteX88" fmla="*/ 8809491 w 12192000"/>
              <a:gd name="connsiteY88" fmla="*/ 717262 h 2685062"/>
              <a:gd name="connsiteX89" fmla="*/ 8814066 w 12192000"/>
              <a:gd name="connsiteY89" fmla="*/ 719410 h 2685062"/>
              <a:gd name="connsiteX90" fmla="*/ 8815751 w 12192000"/>
              <a:gd name="connsiteY90" fmla="*/ 718686 h 2685062"/>
              <a:gd name="connsiteX91" fmla="*/ 8840540 w 12192000"/>
              <a:gd name="connsiteY91" fmla="*/ 717083 h 2685062"/>
              <a:gd name="connsiteX92" fmla="*/ 8897062 w 12192000"/>
              <a:gd name="connsiteY92" fmla="*/ 697553 h 2685062"/>
              <a:gd name="connsiteX93" fmla="*/ 8965922 w 12192000"/>
              <a:gd name="connsiteY93" fmla="*/ 672885 h 2685062"/>
              <a:gd name="connsiteX94" fmla="*/ 9016694 w 12192000"/>
              <a:gd name="connsiteY94" fmla="*/ 669496 h 2685062"/>
              <a:gd name="connsiteX95" fmla="*/ 9139695 w 12192000"/>
              <a:gd name="connsiteY95" fmla="*/ 648174 h 2685062"/>
              <a:gd name="connsiteX96" fmla="*/ 9219129 w 12192000"/>
              <a:gd name="connsiteY96" fmla="*/ 639013 h 2685062"/>
              <a:gd name="connsiteX97" fmla="*/ 9221354 w 12192000"/>
              <a:gd name="connsiteY97" fmla="*/ 638501 h 2685062"/>
              <a:gd name="connsiteX98" fmla="*/ 9237592 w 12192000"/>
              <a:gd name="connsiteY98" fmla="*/ 642494 h 2685062"/>
              <a:gd name="connsiteX99" fmla="*/ 9236570 w 12192000"/>
              <a:gd name="connsiteY99" fmla="*/ 648762 h 2685062"/>
              <a:gd name="connsiteX100" fmla="*/ 9250521 w 12192000"/>
              <a:gd name="connsiteY100" fmla="*/ 654041 h 2685062"/>
              <a:gd name="connsiteX101" fmla="*/ 9279357 w 12192000"/>
              <a:gd name="connsiteY101" fmla="*/ 653083 h 2685062"/>
              <a:gd name="connsiteX102" fmla="*/ 9289731 w 12192000"/>
              <a:gd name="connsiteY102" fmla="*/ 656356 h 2685062"/>
              <a:gd name="connsiteX103" fmla="*/ 9293723 w 12192000"/>
              <a:gd name="connsiteY103" fmla="*/ 656237 h 2685062"/>
              <a:gd name="connsiteX104" fmla="*/ 9303097 w 12192000"/>
              <a:gd name="connsiteY104" fmla="*/ 656723 h 2685062"/>
              <a:gd name="connsiteX105" fmla="*/ 9302251 w 12192000"/>
              <a:gd name="connsiteY105" fmla="*/ 652725 h 2685062"/>
              <a:gd name="connsiteX106" fmla="*/ 9314122 w 12192000"/>
              <a:gd name="connsiteY106" fmla="*/ 645860 h 2685062"/>
              <a:gd name="connsiteX107" fmla="*/ 9367772 w 12192000"/>
              <a:gd name="connsiteY107" fmla="*/ 650683 h 2685062"/>
              <a:gd name="connsiteX108" fmla="*/ 9370291 w 12192000"/>
              <a:gd name="connsiteY108" fmla="*/ 655264 h 2685062"/>
              <a:gd name="connsiteX109" fmla="*/ 9377007 w 12192000"/>
              <a:gd name="connsiteY109" fmla="*/ 656308 h 2685062"/>
              <a:gd name="connsiteX110" fmla="*/ 9382497 w 12192000"/>
              <a:gd name="connsiteY110" fmla="*/ 652427 h 2685062"/>
              <a:gd name="connsiteX111" fmla="*/ 9474013 w 12192000"/>
              <a:gd name="connsiteY111" fmla="*/ 647005 h 2685062"/>
              <a:gd name="connsiteX112" fmla="*/ 9595899 w 12192000"/>
              <a:gd name="connsiteY112" fmla="*/ 646979 h 2685062"/>
              <a:gd name="connsiteX113" fmla="*/ 9681269 w 12192000"/>
              <a:gd name="connsiteY113" fmla="*/ 669984 h 2685062"/>
              <a:gd name="connsiteX114" fmla="*/ 9689635 w 12192000"/>
              <a:gd name="connsiteY114" fmla="*/ 666408 h 2685062"/>
              <a:gd name="connsiteX115" fmla="*/ 9750215 w 12192000"/>
              <a:gd name="connsiteY115" fmla="*/ 671056 h 2685062"/>
              <a:gd name="connsiteX116" fmla="*/ 9957974 w 12192000"/>
              <a:gd name="connsiteY116" fmla="*/ 715080 h 2685062"/>
              <a:gd name="connsiteX117" fmla="*/ 10076482 w 12192000"/>
              <a:gd name="connsiteY117" fmla="*/ 723397 h 2685062"/>
              <a:gd name="connsiteX118" fmla="*/ 10119263 w 12192000"/>
              <a:gd name="connsiteY118" fmla="*/ 721877 h 2685062"/>
              <a:gd name="connsiteX119" fmla="*/ 10190893 w 12192000"/>
              <a:gd name="connsiteY119" fmla="*/ 719606 h 2685062"/>
              <a:gd name="connsiteX120" fmla="*/ 10246203 w 12192000"/>
              <a:gd name="connsiteY120" fmla="*/ 706893 h 2685062"/>
              <a:gd name="connsiteX121" fmla="*/ 10305396 w 12192000"/>
              <a:gd name="connsiteY121" fmla="*/ 709359 h 2685062"/>
              <a:gd name="connsiteX122" fmla="*/ 10316856 w 12192000"/>
              <a:gd name="connsiteY122" fmla="*/ 724179 h 2685062"/>
              <a:gd name="connsiteX123" fmla="*/ 10380919 w 12192000"/>
              <a:gd name="connsiteY123" fmla="*/ 722193 h 2685062"/>
              <a:gd name="connsiteX124" fmla="*/ 10478351 w 12192000"/>
              <a:gd name="connsiteY124" fmla="*/ 717620 h 2685062"/>
              <a:gd name="connsiteX125" fmla="*/ 10533954 w 12192000"/>
              <a:gd name="connsiteY125" fmla="*/ 718660 h 2685062"/>
              <a:gd name="connsiteX126" fmla="*/ 10686474 w 12192000"/>
              <a:gd name="connsiteY126" fmla="*/ 717507 h 2685062"/>
              <a:gd name="connsiteX127" fmla="*/ 10839729 w 12192000"/>
              <a:gd name="connsiteY127" fmla="*/ 713306 h 2685062"/>
              <a:gd name="connsiteX128" fmla="*/ 10933271 w 12192000"/>
              <a:gd name="connsiteY128" fmla="*/ 693628 h 2685062"/>
              <a:gd name="connsiteX129" fmla="*/ 11058950 w 12192000"/>
              <a:gd name="connsiteY129" fmla="*/ 692031 h 2685062"/>
              <a:gd name="connsiteX130" fmla="*/ 11080388 w 12192000"/>
              <a:gd name="connsiteY130" fmla="*/ 689245 h 2685062"/>
              <a:gd name="connsiteX131" fmla="*/ 11108911 w 12192000"/>
              <a:gd name="connsiteY131" fmla="*/ 693363 h 2685062"/>
              <a:gd name="connsiteX132" fmla="*/ 11223119 w 12192000"/>
              <a:gd name="connsiteY132" fmla="*/ 710661 h 2685062"/>
              <a:gd name="connsiteX133" fmla="*/ 11311983 w 12192000"/>
              <a:gd name="connsiteY133" fmla="*/ 731410 h 2685062"/>
              <a:gd name="connsiteX134" fmla="*/ 11426940 w 12192000"/>
              <a:gd name="connsiteY134" fmla="*/ 727340 h 2685062"/>
              <a:gd name="connsiteX135" fmla="*/ 11495624 w 12192000"/>
              <a:gd name="connsiteY135" fmla="*/ 734858 h 2685062"/>
              <a:gd name="connsiteX136" fmla="*/ 11605975 w 12192000"/>
              <a:gd name="connsiteY136" fmla="*/ 762433 h 2685062"/>
              <a:gd name="connsiteX137" fmla="*/ 11756134 w 12192000"/>
              <a:gd name="connsiteY137" fmla="*/ 765012 h 2685062"/>
              <a:gd name="connsiteX138" fmla="*/ 11789788 w 12192000"/>
              <a:gd name="connsiteY138" fmla="*/ 745316 h 2685062"/>
              <a:gd name="connsiteX139" fmla="*/ 11832833 w 12192000"/>
              <a:gd name="connsiteY139" fmla="*/ 734720 h 2685062"/>
              <a:gd name="connsiteX140" fmla="*/ 11846338 w 12192000"/>
              <a:gd name="connsiteY140" fmla="*/ 765994 h 2685062"/>
              <a:gd name="connsiteX141" fmla="*/ 11972492 w 12192000"/>
              <a:gd name="connsiteY141" fmla="*/ 796180 h 2685062"/>
              <a:gd name="connsiteX142" fmla="*/ 12035979 w 12192000"/>
              <a:gd name="connsiteY142" fmla="*/ 807835 h 2685062"/>
              <a:gd name="connsiteX143" fmla="*/ 12135850 w 12192000"/>
              <a:gd name="connsiteY143" fmla="*/ 819056 h 2685062"/>
              <a:gd name="connsiteX144" fmla="*/ 12166092 w 12192000"/>
              <a:gd name="connsiteY144" fmla="*/ 823695 h 2685062"/>
              <a:gd name="connsiteX145" fmla="*/ 12190645 w 12192000"/>
              <a:gd name="connsiteY145" fmla="*/ 826863 h 2685062"/>
              <a:gd name="connsiteX146" fmla="*/ 12192000 w 12192000"/>
              <a:gd name="connsiteY146" fmla="*/ 880762 h 2685062"/>
              <a:gd name="connsiteX147" fmla="*/ 12192000 w 12192000"/>
              <a:gd name="connsiteY147" fmla="*/ 2685062 h 2685062"/>
              <a:gd name="connsiteX148" fmla="*/ 0 w 12192000"/>
              <a:gd name="connsiteY148" fmla="*/ 2685062 h 2685062"/>
              <a:gd name="connsiteX149" fmla="*/ 0 w 12192000"/>
              <a:gd name="connsiteY149" fmla="*/ 283917 h 2685062"/>
              <a:gd name="connsiteX150" fmla="*/ 44213 w 12192000"/>
              <a:gd name="connsiteY150" fmla="*/ 302297 h 2685062"/>
              <a:gd name="connsiteX151" fmla="*/ 172465 w 12192000"/>
              <a:gd name="connsiteY151" fmla="*/ 314866 h 2685062"/>
              <a:gd name="connsiteX152" fmla="*/ 223361 w 12192000"/>
              <a:gd name="connsiteY152" fmla="*/ 304828 h 2685062"/>
              <a:gd name="connsiteX153" fmla="*/ 320595 w 12192000"/>
              <a:gd name="connsiteY153" fmla="*/ 288341 h 2685062"/>
              <a:gd name="connsiteX154" fmla="*/ 401087 w 12192000"/>
              <a:gd name="connsiteY154" fmla="*/ 246745 h 2685062"/>
              <a:gd name="connsiteX155" fmla="*/ 495839 w 12192000"/>
              <a:gd name="connsiteY155" fmla="*/ 217305 h 2685062"/>
              <a:gd name="connsiteX156" fmla="*/ 507910 w 12192000"/>
              <a:gd name="connsiteY156" fmla="*/ 219773 h 2685062"/>
              <a:gd name="connsiteX157" fmla="*/ 561428 w 12192000"/>
              <a:gd name="connsiteY157" fmla="*/ 201460 h 2685062"/>
              <a:gd name="connsiteX158" fmla="*/ 712813 w 12192000"/>
              <a:gd name="connsiteY158" fmla="*/ 151411 h 2685062"/>
              <a:gd name="connsiteX159" fmla="*/ 819366 w 12192000"/>
              <a:gd name="connsiteY159" fmla="*/ 70479 h 2685062"/>
              <a:gd name="connsiteX160" fmla="*/ 862489 w 12192000"/>
              <a:gd name="connsiteY160" fmla="*/ 63238 h 2685062"/>
              <a:gd name="connsiteX161" fmla="*/ 934387 w 12192000"/>
              <a:gd name="connsiteY161" fmla="*/ 50788 h 2685062"/>
              <a:gd name="connsiteX162" fmla="*/ 948874 w 12192000"/>
              <a:gd name="connsiteY162" fmla="*/ 55208 h 2685062"/>
              <a:gd name="connsiteX163" fmla="*/ 955237 w 12192000"/>
              <a:gd name="connsiteY163" fmla="*/ 54040 h 2685062"/>
              <a:gd name="connsiteX164" fmla="*/ 955886 w 12192000"/>
              <a:gd name="connsiteY164" fmla="*/ 54325 h 2685062"/>
              <a:gd name="connsiteX165" fmla="*/ 957239 w 12192000"/>
              <a:gd name="connsiteY165" fmla="*/ 53673 h 2685062"/>
              <a:gd name="connsiteX166" fmla="*/ 971343 w 12192000"/>
              <a:gd name="connsiteY166" fmla="*/ 51086 h 2685062"/>
              <a:gd name="connsiteX167" fmla="*/ 1002063 w 12192000"/>
              <a:gd name="connsiteY167" fmla="*/ 54158 h 2685062"/>
              <a:gd name="connsiteX168" fmla="*/ 1020663 w 12192000"/>
              <a:gd name="connsiteY168" fmla="*/ 53408 h 2685062"/>
              <a:gd name="connsiteX169" fmla="*/ 1039181 w 12192000"/>
              <a:gd name="connsiteY169" fmla="*/ 40356 h 2685062"/>
              <a:gd name="connsiteX170" fmla="*/ 1051914 w 12192000"/>
              <a:gd name="connsiteY170" fmla="*/ 39166 h 2685062"/>
              <a:gd name="connsiteX171" fmla="*/ 1054501 w 12192000"/>
              <a:gd name="connsiteY171" fmla="*/ 37372 h 2685062"/>
              <a:gd name="connsiteX172" fmla="*/ 1061859 w 12192000"/>
              <a:gd name="connsiteY172" fmla="*/ 33902 h 2685062"/>
              <a:gd name="connsiteX173" fmla="*/ 1054558 w 12192000"/>
              <a:gd name="connsiteY173" fmla="*/ 30385 h 2685062"/>
              <a:gd name="connsiteX174" fmla="*/ 1140852 w 12192000"/>
              <a:gd name="connsiteY174" fmla="*/ 17327 h 2685062"/>
              <a:gd name="connsiteX175" fmla="*/ 1214144 w 12192000"/>
              <a:gd name="connsiteY175" fmla="*/ 6192 h 2685062"/>
              <a:gd name="connsiteX176" fmla="*/ 1338122 w 12192000"/>
              <a:gd name="connsiteY176" fmla="*/ 27996 h 2685062"/>
              <a:gd name="connsiteX177" fmla="*/ 1462415 w 12192000"/>
              <a:gd name="connsiteY177" fmla="*/ 0 h 2685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Lst>
            <a:rect l="l" t="t" r="r" b="b"/>
            <a:pathLst>
              <a:path w="12192000" h="2685062">
                <a:moveTo>
                  <a:pt x="1462415" y="0"/>
                </a:moveTo>
                <a:lnTo>
                  <a:pt x="1494432" y="2457"/>
                </a:lnTo>
                <a:lnTo>
                  <a:pt x="1523667" y="11778"/>
                </a:lnTo>
                <a:lnTo>
                  <a:pt x="1523067" y="14207"/>
                </a:lnTo>
                <a:cubicBezTo>
                  <a:pt x="1523507" y="15871"/>
                  <a:pt x="1525127" y="16145"/>
                  <a:pt x="1527695" y="15715"/>
                </a:cubicBezTo>
                <a:lnTo>
                  <a:pt x="1532258" y="14518"/>
                </a:lnTo>
                <a:lnTo>
                  <a:pt x="1537796" y="16283"/>
                </a:lnTo>
                <a:lnTo>
                  <a:pt x="1553041" y="20452"/>
                </a:lnTo>
                <a:lnTo>
                  <a:pt x="1557495" y="25861"/>
                </a:lnTo>
                <a:cubicBezTo>
                  <a:pt x="1571578" y="34900"/>
                  <a:pt x="1608020" y="28047"/>
                  <a:pt x="1617448" y="40977"/>
                </a:cubicBezTo>
                <a:lnTo>
                  <a:pt x="1636697" y="39108"/>
                </a:lnTo>
                <a:lnTo>
                  <a:pt x="1657286" y="49000"/>
                </a:lnTo>
                <a:cubicBezTo>
                  <a:pt x="1676389" y="57312"/>
                  <a:pt x="1696470" y="62807"/>
                  <a:pt x="1719191" y="56920"/>
                </a:cubicBezTo>
                <a:cubicBezTo>
                  <a:pt x="1709669" y="73491"/>
                  <a:pt x="1773685" y="56115"/>
                  <a:pt x="1787126" y="71960"/>
                </a:cubicBezTo>
                <a:cubicBezTo>
                  <a:pt x="1795166" y="84864"/>
                  <a:pt x="1816465" y="82599"/>
                  <a:pt x="1834555" y="86590"/>
                </a:cubicBezTo>
                <a:cubicBezTo>
                  <a:pt x="1850712" y="99365"/>
                  <a:pt x="1937782" y="107374"/>
                  <a:pt x="1966070" y="103987"/>
                </a:cubicBezTo>
                <a:cubicBezTo>
                  <a:pt x="2043209" y="86564"/>
                  <a:pt x="2126459" y="137078"/>
                  <a:pt x="2188582" y="124532"/>
                </a:cubicBezTo>
                <a:cubicBezTo>
                  <a:pt x="2206064" y="124932"/>
                  <a:pt x="2221206" y="127247"/>
                  <a:pt x="2234811" y="130739"/>
                </a:cubicBezTo>
                <a:lnTo>
                  <a:pt x="2270005" y="143358"/>
                </a:lnTo>
                <a:lnTo>
                  <a:pt x="2274208" y="152634"/>
                </a:lnTo>
                <a:lnTo>
                  <a:pt x="2298905" y="157215"/>
                </a:lnTo>
                <a:lnTo>
                  <a:pt x="2304521" y="159957"/>
                </a:lnTo>
                <a:cubicBezTo>
                  <a:pt x="2315230" y="165224"/>
                  <a:pt x="2326016" y="170200"/>
                  <a:pt x="2337696" y="174150"/>
                </a:cubicBezTo>
                <a:cubicBezTo>
                  <a:pt x="2354259" y="137711"/>
                  <a:pt x="2439767" y="201742"/>
                  <a:pt x="2432112" y="166646"/>
                </a:cubicBezTo>
                <a:cubicBezTo>
                  <a:pt x="2482400" y="178172"/>
                  <a:pt x="2480978" y="159994"/>
                  <a:pt x="2500149" y="168723"/>
                </a:cubicBezTo>
                <a:lnTo>
                  <a:pt x="2504776" y="171455"/>
                </a:lnTo>
                <a:lnTo>
                  <a:pt x="2507358" y="177677"/>
                </a:lnTo>
                <a:lnTo>
                  <a:pt x="2518847" y="180936"/>
                </a:lnTo>
                <a:lnTo>
                  <a:pt x="2528864" y="188517"/>
                </a:lnTo>
                <a:cubicBezTo>
                  <a:pt x="2656589" y="189245"/>
                  <a:pt x="2818894" y="267460"/>
                  <a:pt x="2938613" y="248764"/>
                </a:cubicBezTo>
                <a:lnTo>
                  <a:pt x="3132513" y="229282"/>
                </a:lnTo>
                <a:cubicBezTo>
                  <a:pt x="3153391" y="218737"/>
                  <a:pt x="3187482" y="219423"/>
                  <a:pt x="3208657" y="230814"/>
                </a:cubicBezTo>
                <a:cubicBezTo>
                  <a:pt x="3212298" y="232773"/>
                  <a:pt x="3215412" y="234983"/>
                  <a:pt x="3217904" y="237375"/>
                </a:cubicBezTo>
                <a:cubicBezTo>
                  <a:pt x="3279351" y="212726"/>
                  <a:pt x="3298012" y="233121"/>
                  <a:pt x="3330150" y="214762"/>
                </a:cubicBezTo>
                <a:cubicBezTo>
                  <a:pt x="3405531" y="217422"/>
                  <a:pt x="3451160" y="247861"/>
                  <a:pt x="3480527" y="231960"/>
                </a:cubicBezTo>
                <a:cubicBezTo>
                  <a:pt x="3516075" y="238991"/>
                  <a:pt x="3553819" y="269164"/>
                  <a:pt x="3591806" y="253003"/>
                </a:cubicBezTo>
                <a:cubicBezTo>
                  <a:pt x="3586673" y="270421"/>
                  <a:pt x="3640034" y="246868"/>
                  <a:pt x="3655143" y="261318"/>
                </a:cubicBezTo>
                <a:cubicBezTo>
                  <a:pt x="3664868" y="273371"/>
                  <a:pt x="3683329" y="269035"/>
                  <a:pt x="3700191" y="271235"/>
                </a:cubicBezTo>
                <a:cubicBezTo>
                  <a:pt x="3717097" y="282363"/>
                  <a:pt x="3796016" y="281812"/>
                  <a:pt x="3820459" y="275675"/>
                </a:cubicBezTo>
                <a:cubicBezTo>
                  <a:pt x="3885463" y="250791"/>
                  <a:pt x="3969506" y="292904"/>
                  <a:pt x="4022158" y="274341"/>
                </a:cubicBezTo>
                <a:cubicBezTo>
                  <a:pt x="4084571" y="269096"/>
                  <a:pt x="4119856" y="297968"/>
                  <a:pt x="4164508" y="309117"/>
                </a:cubicBezTo>
                <a:cubicBezTo>
                  <a:pt x="4171915" y="271244"/>
                  <a:pt x="4260667" y="326583"/>
                  <a:pt x="4246843" y="292417"/>
                </a:cubicBezTo>
                <a:cubicBezTo>
                  <a:pt x="4309458" y="301142"/>
                  <a:pt x="4279869" y="266331"/>
                  <a:pt x="4337133" y="304707"/>
                </a:cubicBezTo>
                <a:cubicBezTo>
                  <a:pt x="4450694" y="292933"/>
                  <a:pt x="4593547" y="330375"/>
                  <a:pt x="4696109" y="300060"/>
                </a:cubicBezTo>
                <a:lnTo>
                  <a:pt x="4928090" y="291457"/>
                </a:lnTo>
                <a:lnTo>
                  <a:pt x="4960316" y="287841"/>
                </a:lnTo>
                <a:cubicBezTo>
                  <a:pt x="4960491" y="287029"/>
                  <a:pt x="4960665" y="286217"/>
                  <a:pt x="4960840" y="285406"/>
                </a:cubicBezTo>
                <a:cubicBezTo>
                  <a:pt x="4962018" y="283892"/>
                  <a:pt x="4963691" y="283924"/>
                  <a:pt x="4965958" y="284802"/>
                </a:cubicBezTo>
                <a:lnTo>
                  <a:pt x="4969785" y="286778"/>
                </a:lnTo>
                <a:lnTo>
                  <a:pt x="4975889" y="286093"/>
                </a:lnTo>
                <a:lnTo>
                  <a:pt x="4992382" y="284871"/>
                </a:lnTo>
                <a:lnTo>
                  <a:pt x="4999094" y="280499"/>
                </a:lnTo>
                <a:lnTo>
                  <a:pt x="5080965" y="282208"/>
                </a:lnTo>
                <a:lnTo>
                  <a:pt x="5105166" y="276473"/>
                </a:lnTo>
                <a:cubicBezTo>
                  <a:pt x="5127226" y="271982"/>
                  <a:pt x="5148953" y="270367"/>
                  <a:pt x="5168054" y="280137"/>
                </a:cubicBezTo>
                <a:cubicBezTo>
                  <a:pt x="5166431" y="262533"/>
                  <a:pt x="5219894" y="290815"/>
                  <a:pt x="5239940" y="278079"/>
                </a:cubicBezTo>
                <a:cubicBezTo>
                  <a:pt x="5253484" y="267178"/>
                  <a:pt x="5272860" y="273220"/>
                  <a:pt x="5291998" y="272685"/>
                </a:cubicBezTo>
                <a:cubicBezTo>
                  <a:pt x="5313255" y="263383"/>
                  <a:pt x="5400292" y="271538"/>
                  <a:pt x="5425861" y="279926"/>
                </a:cubicBezTo>
                <a:cubicBezTo>
                  <a:pt x="5491875" y="310639"/>
                  <a:pt x="5594484" y="277380"/>
                  <a:pt x="5648321" y="300693"/>
                </a:cubicBezTo>
                <a:cubicBezTo>
                  <a:pt x="5665248" y="303486"/>
                  <a:pt x="5680800" y="304021"/>
                  <a:pt x="5695414" y="303150"/>
                </a:cubicBezTo>
                <a:lnTo>
                  <a:pt x="5743064" y="289335"/>
                </a:lnTo>
                <a:lnTo>
                  <a:pt x="5768797" y="289436"/>
                </a:lnTo>
                <a:lnTo>
                  <a:pt x="5775419" y="287831"/>
                </a:lnTo>
                <a:cubicBezTo>
                  <a:pt x="5788059" y="284732"/>
                  <a:pt x="5800646" y="281926"/>
                  <a:pt x="5813624" y="280263"/>
                </a:cubicBezTo>
                <a:cubicBezTo>
                  <a:pt x="5812999" y="318182"/>
                  <a:pt x="5923892" y="272386"/>
                  <a:pt x="5900676" y="304615"/>
                </a:cubicBezTo>
                <a:cubicBezTo>
                  <a:pt x="5954067" y="302717"/>
                  <a:pt x="5944477" y="319870"/>
                  <a:pt x="5966795" y="314993"/>
                </a:cubicBezTo>
                <a:lnTo>
                  <a:pt x="5972463" y="313217"/>
                </a:lnTo>
                <a:lnTo>
                  <a:pt x="5977754" y="307726"/>
                </a:lnTo>
                <a:lnTo>
                  <a:pt x="5990232" y="306694"/>
                </a:lnTo>
                <a:lnTo>
                  <a:pt x="6003260" y="301250"/>
                </a:lnTo>
                <a:cubicBezTo>
                  <a:pt x="6125949" y="323771"/>
                  <a:pt x="6292426" y="300774"/>
                  <a:pt x="6398655" y="340447"/>
                </a:cubicBezTo>
                <a:lnTo>
                  <a:pt x="6477250" y="370643"/>
                </a:lnTo>
                <a:cubicBezTo>
                  <a:pt x="6518147" y="382960"/>
                  <a:pt x="6560561" y="347277"/>
                  <a:pt x="6599996" y="371929"/>
                </a:cubicBezTo>
                <a:cubicBezTo>
                  <a:pt x="6615225" y="385828"/>
                  <a:pt x="6648193" y="391366"/>
                  <a:pt x="6673632" y="384303"/>
                </a:cubicBezTo>
                <a:cubicBezTo>
                  <a:pt x="6678009" y="383088"/>
                  <a:pt x="6681993" y="381536"/>
                  <a:pt x="6685461" y="379698"/>
                </a:cubicBezTo>
                <a:cubicBezTo>
                  <a:pt x="6733172" y="414481"/>
                  <a:pt x="6760278" y="398336"/>
                  <a:pt x="6782761" y="421766"/>
                </a:cubicBezTo>
                <a:cubicBezTo>
                  <a:pt x="6856177" y="432921"/>
                  <a:pt x="6913662" y="412056"/>
                  <a:pt x="6934599" y="432626"/>
                </a:cubicBezTo>
                <a:cubicBezTo>
                  <a:pt x="6971837" y="432351"/>
                  <a:pt x="7021650" y="410307"/>
                  <a:pt x="7050728" y="432695"/>
                </a:cubicBezTo>
                <a:cubicBezTo>
                  <a:pt x="7053692" y="415076"/>
                  <a:pt x="7094152" y="447339"/>
                  <a:pt x="7115167" y="436243"/>
                </a:cubicBezTo>
                <a:cubicBezTo>
                  <a:pt x="7129937" y="426464"/>
                  <a:pt x="7145660" y="433973"/>
                  <a:pt x="7162809" y="434931"/>
                </a:cubicBezTo>
                <a:cubicBezTo>
                  <a:pt x="7184039" y="427343"/>
                  <a:pt x="7259393" y="442217"/>
                  <a:pt x="7280034" y="452539"/>
                </a:cubicBezTo>
                <a:cubicBezTo>
                  <a:pt x="7331046" y="488194"/>
                  <a:pt x="7430616" y="463128"/>
                  <a:pt x="7472654" y="490482"/>
                </a:cubicBezTo>
                <a:cubicBezTo>
                  <a:pt x="7541994" y="500728"/>
                  <a:pt x="7643498" y="509315"/>
                  <a:pt x="7696080" y="514010"/>
                </a:cubicBezTo>
                <a:cubicBezTo>
                  <a:pt x="7760013" y="517032"/>
                  <a:pt x="7715914" y="545003"/>
                  <a:pt x="7788139" y="518649"/>
                </a:cubicBezTo>
                <a:cubicBezTo>
                  <a:pt x="7891601" y="550571"/>
                  <a:pt x="8143222" y="510864"/>
                  <a:pt x="8227756" y="558548"/>
                </a:cubicBezTo>
                <a:cubicBezTo>
                  <a:pt x="8317876" y="569251"/>
                  <a:pt x="8261697" y="569546"/>
                  <a:pt x="8328859" y="582867"/>
                </a:cubicBezTo>
                <a:cubicBezTo>
                  <a:pt x="8336976" y="627379"/>
                  <a:pt x="8495085" y="643261"/>
                  <a:pt x="8532898" y="668282"/>
                </a:cubicBezTo>
                <a:cubicBezTo>
                  <a:pt x="8626867" y="678146"/>
                  <a:pt x="8698118" y="715603"/>
                  <a:pt x="8792925" y="701900"/>
                </a:cubicBezTo>
                <a:cubicBezTo>
                  <a:pt x="8796856" y="707882"/>
                  <a:pt x="8802564" y="712918"/>
                  <a:pt x="8809491" y="717262"/>
                </a:cubicBezTo>
                <a:lnTo>
                  <a:pt x="8814066" y="719410"/>
                </a:lnTo>
                <a:lnTo>
                  <a:pt x="8815751" y="718686"/>
                </a:lnTo>
                <a:cubicBezTo>
                  <a:pt x="8822134" y="717141"/>
                  <a:pt x="8829906" y="716502"/>
                  <a:pt x="8840540" y="717083"/>
                </a:cubicBezTo>
                <a:cubicBezTo>
                  <a:pt x="8844566" y="676948"/>
                  <a:pt x="8862586" y="704813"/>
                  <a:pt x="8897062" y="697553"/>
                </a:cubicBezTo>
                <a:cubicBezTo>
                  <a:pt x="8926967" y="693826"/>
                  <a:pt x="8941387" y="680067"/>
                  <a:pt x="8965922" y="672885"/>
                </a:cubicBezTo>
                <a:cubicBezTo>
                  <a:pt x="8985861" y="668208"/>
                  <a:pt x="8990451" y="680326"/>
                  <a:pt x="9016694" y="669496"/>
                </a:cubicBezTo>
                <a:cubicBezTo>
                  <a:pt x="9064226" y="680468"/>
                  <a:pt x="9102961" y="653230"/>
                  <a:pt x="9139695" y="648174"/>
                </a:cubicBezTo>
                <a:cubicBezTo>
                  <a:pt x="9151373" y="649226"/>
                  <a:pt x="9186538" y="645057"/>
                  <a:pt x="9219129" y="639013"/>
                </a:cubicBezTo>
                <a:lnTo>
                  <a:pt x="9221354" y="638501"/>
                </a:lnTo>
                <a:lnTo>
                  <a:pt x="9237592" y="642494"/>
                </a:lnTo>
                <a:cubicBezTo>
                  <a:pt x="9241555" y="644212"/>
                  <a:pt x="9242210" y="646204"/>
                  <a:pt x="9236570" y="648762"/>
                </a:cubicBezTo>
                <a:cubicBezTo>
                  <a:pt x="9241114" y="652055"/>
                  <a:pt x="9245782" y="653517"/>
                  <a:pt x="9250521" y="654041"/>
                </a:cubicBezTo>
                <a:cubicBezTo>
                  <a:pt x="9259996" y="655089"/>
                  <a:pt x="9269753" y="652386"/>
                  <a:pt x="9279357" y="653083"/>
                </a:cubicBezTo>
                <a:lnTo>
                  <a:pt x="9289731" y="656356"/>
                </a:lnTo>
                <a:lnTo>
                  <a:pt x="9293723" y="656237"/>
                </a:lnTo>
                <a:lnTo>
                  <a:pt x="9303097" y="656723"/>
                </a:lnTo>
                <a:lnTo>
                  <a:pt x="9302251" y="652725"/>
                </a:lnTo>
                <a:cubicBezTo>
                  <a:pt x="9300561" y="648869"/>
                  <a:pt x="9299408" y="644676"/>
                  <a:pt x="9314122" y="645860"/>
                </a:cubicBezTo>
                <a:cubicBezTo>
                  <a:pt x="9344433" y="650204"/>
                  <a:pt x="9356229" y="634440"/>
                  <a:pt x="9367772" y="650683"/>
                </a:cubicBezTo>
                <a:lnTo>
                  <a:pt x="9370291" y="655264"/>
                </a:lnTo>
                <a:lnTo>
                  <a:pt x="9377007" y="656308"/>
                </a:lnTo>
                <a:cubicBezTo>
                  <a:pt x="9380660" y="656340"/>
                  <a:pt x="9382824" y="655350"/>
                  <a:pt x="9382497" y="652427"/>
                </a:cubicBezTo>
                <a:cubicBezTo>
                  <a:pt x="9410043" y="665739"/>
                  <a:pt x="9444726" y="648939"/>
                  <a:pt x="9474013" y="647005"/>
                </a:cubicBezTo>
                <a:cubicBezTo>
                  <a:pt x="9494765" y="659508"/>
                  <a:pt x="9535746" y="643122"/>
                  <a:pt x="9595899" y="646979"/>
                </a:cubicBezTo>
                <a:cubicBezTo>
                  <a:pt x="9618462" y="661284"/>
                  <a:pt x="9636478" y="649421"/>
                  <a:pt x="9681269" y="669984"/>
                </a:cubicBezTo>
                <a:cubicBezTo>
                  <a:pt x="9683619" y="668616"/>
                  <a:pt x="9686437" y="667412"/>
                  <a:pt x="9689635" y="666408"/>
                </a:cubicBezTo>
                <a:cubicBezTo>
                  <a:pt x="9708219" y="660578"/>
                  <a:pt x="9735343" y="662659"/>
                  <a:pt x="9750215" y="671056"/>
                </a:cubicBezTo>
                <a:cubicBezTo>
                  <a:pt x="9822560" y="699676"/>
                  <a:pt x="9892985" y="704863"/>
                  <a:pt x="9957974" y="715080"/>
                </a:cubicBezTo>
                <a:cubicBezTo>
                  <a:pt x="10031995" y="724171"/>
                  <a:pt x="9987651" y="694466"/>
                  <a:pt x="10076482" y="723397"/>
                </a:cubicBezTo>
                <a:cubicBezTo>
                  <a:pt x="10088264" y="715403"/>
                  <a:pt x="10100170" y="715974"/>
                  <a:pt x="10119263" y="721877"/>
                </a:cubicBezTo>
                <a:cubicBezTo>
                  <a:pt x="10155360" y="725633"/>
                  <a:pt x="10156886" y="703170"/>
                  <a:pt x="10190893" y="719606"/>
                </a:cubicBezTo>
                <a:cubicBezTo>
                  <a:pt x="10186651" y="707114"/>
                  <a:pt x="10260542" y="720706"/>
                  <a:pt x="10246203" y="706893"/>
                </a:cubicBezTo>
                <a:cubicBezTo>
                  <a:pt x="10271921" y="697978"/>
                  <a:pt x="10280122" y="716866"/>
                  <a:pt x="10305396" y="709359"/>
                </a:cubicBezTo>
                <a:cubicBezTo>
                  <a:pt x="10332266" y="709354"/>
                  <a:pt x="10287753" y="720864"/>
                  <a:pt x="10316856" y="724179"/>
                </a:cubicBezTo>
                <a:cubicBezTo>
                  <a:pt x="10352558" y="726042"/>
                  <a:pt x="10348261" y="747938"/>
                  <a:pt x="10380919" y="722193"/>
                </a:cubicBezTo>
                <a:cubicBezTo>
                  <a:pt x="10416787" y="731946"/>
                  <a:pt x="10426384" y="719959"/>
                  <a:pt x="10478351" y="717620"/>
                </a:cubicBezTo>
                <a:cubicBezTo>
                  <a:pt x="10498311" y="726260"/>
                  <a:pt x="10516018" y="724144"/>
                  <a:pt x="10533954" y="718660"/>
                </a:cubicBezTo>
                <a:cubicBezTo>
                  <a:pt x="10583102" y="724237"/>
                  <a:pt x="10630104" y="717410"/>
                  <a:pt x="10686474" y="717507"/>
                </a:cubicBezTo>
                <a:cubicBezTo>
                  <a:pt x="10745160" y="730015"/>
                  <a:pt x="10779502" y="713124"/>
                  <a:pt x="10839729" y="713306"/>
                </a:cubicBezTo>
                <a:cubicBezTo>
                  <a:pt x="10895292" y="735596"/>
                  <a:pt x="10883335" y="689293"/>
                  <a:pt x="10933271" y="693628"/>
                </a:cubicBezTo>
                <a:cubicBezTo>
                  <a:pt x="11011861" y="715600"/>
                  <a:pt x="10933941" y="678563"/>
                  <a:pt x="11058950" y="692031"/>
                </a:cubicBezTo>
                <a:cubicBezTo>
                  <a:pt x="11065574" y="695312"/>
                  <a:pt x="11081347" y="693264"/>
                  <a:pt x="11080388" y="689245"/>
                </a:cubicBezTo>
                <a:cubicBezTo>
                  <a:pt x="11088176" y="690921"/>
                  <a:pt x="11106032" y="699551"/>
                  <a:pt x="11108911" y="693363"/>
                </a:cubicBezTo>
                <a:cubicBezTo>
                  <a:pt x="11149149" y="694912"/>
                  <a:pt x="11188483" y="700869"/>
                  <a:pt x="11223119" y="710661"/>
                </a:cubicBezTo>
                <a:cubicBezTo>
                  <a:pt x="11302059" y="704266"/>
                  <a:pt x="11255617" y="731239"/>
                  <a:pt x="11311983" y="731410"/>
                </a:cubicBezTo>
                <a:cubicBezTo>
                  <a:pt x="11358665" y="721567"/>
                  <a:pt x="11373894" y="732638"/>
                  <a:pt x="11426940" y="727340"/>
                </a:cubicBezTo>
                <a:cubicBezTo>
                  <a:pt x="11441993" y="748767"/>
                  <a:pt x="11476074" y="727962"/>
                  <a:pt x="11495624" y="734858"/>
                </a:cubicBezTo>
                <a:cubicBezTo>
                  <a:pt x="11530841" y="712823"/>
                  <a:pt x="11572173" y="761025"/>
                  <a:pt x="11605975" y="762433"/>
                </a:cubicBezTo>
                <a:cubicBezTo>
                  <a:pt x="11663316" y="761143"/>
                  <a:pt x="11727635" y="739871"/>
                  <a:pt x="11756134" y="765012"/>
                </a:cubicBezTo>
                <a:cubicBezTo>
                  <a:pt x="11761348" y="755468"/>
                  <a:pt x="11757526" y="741943"/>
                  <a:pt x="11789788" y="745316"/>
                </a:cubicBezTo>
                <a:cubicBezTo>
                  <a:pt x="11803253" y="740995"/>
                  <a:pt x="11807074" y="726138"/>
                  <a:pt x="11832833" y="734720"/>
                </a:cubicBezTo>
                <a:cubicBezTo>
                  <a:pt x="11798846" y="746443"/>
                  <a:pt x="11852821" y="750721"/>
                  <a:pt x="11846338" y="765994"/>
                </a:cubicBezTo>
                <a:cubicBezTo>
                  <a:pt x="11885947" y="777555"/>
                  <a:pt x="11979991" y="768560"/>
                  <a:pt x="11972492" y="796180"/>
                </a:cubicBezTo>
                <a:cubicBezTo>
                  <a:pt x="11982931" y="813135"/>
                  <a:pt x="12037186" y="790090"/>
                  <a:pt x="12035979" y="807835"/>
                </a:cubicBezTo>
                <a:cubicBezTo>
                  <a:pt x="12059694" y="797410"/>
                  <a:pt x="12098516" y="817951"/>
                  <a:pt x="12135850" y="819056"/>
                </a:cubicBezTo>
                <a:cubicBezTo>
                  <a:pt x="12142309" y="827359"/>
                  <a:pt x="12150917" y="827343"/>
                  <a:pt x="12166092" y="823695"/>
                </a:cubicBezTo>
                <a:lnTo>
                  <a:pt x="12190645" y="826863"/>
                </a:lnTo>
                <a:lnTo>
                  <a:pt x="12192000" y="880762"/>
                </a:lnTo>
                <a:lnTo>
                  <a:pt x="12192000" y="2685062"/>
                </a:lnTo>
                <a:lnTo>
                  <a:pt x="0" y="2685062"/>
                </a:lnTo>
                <a:lnTo>
                  <a:pt x="0" y="283917"/>
                </a:lnTo>
                <a:lnTo>
                  <a:pt x="44213" y="302297"/>
                </a:lnTo>
                <a:cubicBezTo>
                  <a:pt x="57125" y="321111"/>
                  <a:pt x="151150" y="310991"/>
                  <a:pt x="172465" y="314866"/>
                </a:cubicBezTo>
                <a:cubicBezTo>
                  <a:pt x="201883" y="307918"/>
                  <a:pt x="192551" y="309357"/>
                  <a:pt x="223361" y="304828"/>
                </a:cubicBezTo>
                <a:cubicBezTo>
                  <a:pt x="235273" y="283233"/>
                  <a:pt x="290082" y="292239"/>
                  <a:pt x="320595" y="288341"/>
                </a:cubicBezTo>
                <a:cubicBezTo>
                  <a:pt x="326821" y="269140"/>
                  <a:pt x="347105" y="264031"/>
                  <a:pt x="401087" y="246745"/>
                </a:cubicBezTo>
                <a:cubicBezTo>
                  <a:pt x="407068" y="225028"/>
                  <a:pt x="475269" y="251137"/>
                  <a:pt x="495839" y="217305"/>
                </a:cubicBezTo>
                <a:cubicBezTo>
                  <a:pt x="499633" y="218429"/>
                  <a:pt x="503698" y="219260"/>
                  <a:pt x="507910" y="219773"/>
                </a:cubicBezTo>
                <a:cubicBezTo>
                  <a:pt x="532375" y="222751"/>
                  <a:pt x="556339" y="214552"/>
                  <a:pt x="561428" y="201460"/>
                </a:cubicBezTo>
                <a:cubicBezTo>
                  <a:pt x="599747" y="152259"/>
                  <a:pt x="661201" y="177254"/>
                  <a:pt x="712813" y="151411"/>
                </a:cubicBezTo>
                <a:cubicBezTo>
                  <a:pt x="774420" y="124993"/>
                  <a:pt x="765426" y="123535"/>
                  <a:pt x="819366" y="70479"/>
                </a:cubicBezTo>
                <a:cubicBezTo>
                  <a:pt x="839647" y="77460"/>
                  <a:pt x="850544" y="74267"/>
                  <a:pt x="862489" y="63238"/>
                </a:cubicBezTo>
                <a:cubicBezTo>
                  <a:pt x="893284" y="51157"/>
                  <a:pt x="919686" y="77447"/>
                  <a:pt x="934387" y="50788"/>
                </a:cubicBezTo>
                <a:cubicBezTo>
                  <a:pt x="936825" y="54711"/>
                  <a:pt x="942184" y="55671"/>
                  <a:pt x="948874" y="55208"/>
                </a:cubicBezTo>
                <a:lnTo>
                  <a:pt x="955237" y="54040"/>
                </a:lnTo>
                <a:lnTo>
                  <a:pt x="955886" y="54325"/>
                </a:lnTo>
                <a:lnTo>
                  <a:pt x="957239" y="53673"/>
                </a:lnTo>
                <a:lnTo>
                  <a:pt x="971343" y="51086"/>
                </a:lnTo>
                <a:cubicBezTo>
                  <a:pt x="986863" y="47540"/>
                  <a:pt x="1001346" y="44460"/>
                  <a:pt x="1002063" y="54158"/>
                </a:cubicBezTo>
                <a:cubicBezTo>
                  <a:pt x="1010763" y="55438"/>
                  <a:pt x="1016476" y="54893"/>
                  <a:pt x="1020663" y="53408"/>
                </a:cubicBezTo>
                <a:cubicBezTo>
                  <a:pt x="1029036" y="50440"/>
                  <a:pt x="1031306" y="43717"/>
                  <a:pt x="1039181" y="40356"/>
                </a:cubicBezTo>
                <a:lnTo>
                  <a:pt x="1051914" y="39166"/>
                </a:lnTo>
                <a:lnTo>
                  <a:pt x="1054501" y="37372"/>
                </a:lnTo>
                <a:lnTo>
                  <a:pt x="1061859" y="33902"/>
                </a:lnTo>
                <a:lnTo>
                  <a:pt x="1054558" y="30385"/>
                </a:lnTo>
                <a:cubicBezTo>
                  <a:pt x="1046905" y="27358"/>
                  <a:pt x="1128596" y="22367"/>
                  <a:pt x="1140852" y="17327"/>
                </a:cubicBezTo>
                <a:lnTo>
                  <a:pt x="1214144" y="6192"/>
                </a:lnTo>
                <a:lnTo>
                  <a:pt x="1338122" y="27996"/>
                </a:lnTo>
                <a:cubicBezTo>
                  <a:pt x="1367144" y="1801"/>
                  <a:pt x="1432673" y="14019"/>
                  <a:pt x="1462415" y="0"/>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Grafik 17">
            <a:extLst>
              <a:ext uri="{FF2B5EF4-FFF2-40B4-BE49-F238E27FC236}">
                <a16:creationId xmlns:a16="http://schemas.microsoft.com/office/drawing/2014/main" id="{C3EF164B-ACEB-4842-BD11-A90F24813ED8}"/>
              </a:ext>
            </a:extLst>
          </p:cNvPr>
          <p:cNvPicPr>
            <a:picLocks noChangeAspect="1"/>
          </p:cNvPicPr>
          <p:nvPr/>
        </p:nvPicPr>
        <p:blipFill>
          <a:blip r:embed="rId2"/>
          <a:stretch>
            <a:fillRect/>
          </a:stretch>
        </p:blipFill>
        <p:spPr>
          <a:xfrm>
            <a:off x="989973" y="1714145"/>
            <a:ext cx="3027384" cy="1430438"/>
          </a:xfrm>
          <a:prstGeom prst="rect">
            <a:avLst/>
          </a:prstGeom>
        </p:spPr>
      </p:pic>
      <p:pic>
        <p:nvPicPr>
          <p:cNvPr id="16" name="Inhaltsplatzhalter 15">
            <a:extLst>
              <a:ext uri="{FF2B5EF4-FFF2-40B4-BE49-F238E27FC236}">
                <a16:creationId xmlns:a16="http://schemas.microsoft.com/office/drawing/2014/main" id="{C0ADE03E-E441-4652-A0D6-44CFFE6AAA9C}"/>
              </a:ext>
            </a:extLst>
          </p:cNvPr>
          <p:cNvPicPr>
            <a:picLocks noGrp="1" noChangeAspect="1"/>
          </p:cNvPicPr>
          <p:nvPr>
            <p:ph idx="1"/>
          </p:nvPr>
        </p:nvPicPr>
        <p:blipFill>
          <a:blip r:embed="rId3"/>
          <a:stretch>
            <a:fillRect/>
          </a:stretch>
        </p:blipFill>
        <p:spPr>
          <a:xfrm>
            <a:off x="4614834" y="1532715"/>
            <a:ext cx="3026664" cy="1793298"/>
          </a:xfrm>
          <a:prstGeom prst="rect">
            <a:avLst/>
          </a:prstGeom>
        </p:spPr>
      </p:pic>
      <p:pic>
        <p:nvPicPr>
          <p:cNvPr id="20" name="Grafik 19">
            <a:extLst>
              <a:ext uri="{FF2B5EF4-FFF2-40B4-BE49-F238E27FC236}">
                <a16:creationId xmlns:a16="http://schemas.microsoft.com/office/drawing/2014/main" id="{62797327-D8DD-4270-AE22-A38DA923ACCE}"/>
              </a:ext>
            </a:extLst>
          </p:cNvPr>
          <p:cNvPicPr>
            <a:picLocks noChangeAspect="1"/>
          </p:cNvPicPr>
          <p:nvPr/>
        </p:nvPicPr>
        <p:blipFill>
          <a:blip r:embed="rId4"/>
          <a:stretch>
            <a:fillRect/>
          </a:stretch>
        </p:blipFill>
        <p:spPr>
          <a:xfrm>
            <a:off x="8264886" y="1578115"/>
            <a:ext cx="3026664" cy="1702498"/>
          </a:xfrm>
          <a:prstGeom prst="rect">
            <a:avLst/>
          </a:prstGeom>
        </p:spPr>
      </p:pic>
      <p:sp>
        <p:nvSpPr>
          <p:cNvPr id="14" name="Fußzeilenplatzhalter 8">
            <a:extLst>
              <a:ext uri="{FF2B5EF4-FFF2-40B4-BE49-F238E27FC236}">
                <a16:creationId xmlns:a16="http://schemas.microsoft.com/office/drawing/2014/main" id="{5FF4C817-06BA-4EE0-A81F-58AB17ABEDD6}"/>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26</a:t>
            </a:fld>
            <a:endParaRPr lang="de-DE" dirty="0"/>
          </a:p>
        </p:txBody>
      </p:sp>
      <p:pic>
        <p:nvPicPr>
          <p:cNvPr id="15" name="Grafik 14">
            <a:extLst>
              <a:ext uri="{FF2B5EF4-FFF2-40B4-BE49-F238E27FC236}">
                <a16:creationId xmlns:a16="http://schemas.microsoft.com/office/drawing/2014/main" id="{2D953F9C-4C68-4270-9CDD-96CE13F8BE13}"/>
              </a:ext>
            </a:extLst>
          </p:cNvPr>
          <p:cNvPicPr>
            <a:picLocks noChangeAspect="1"/>
          </p:cNvPicPr>
          <p:nvPr/>
        </p:nvPicPr>
        <p:blipFill>
          <a:blip r:embed="rId5"/>
          <a:stretch>
            <a:fillRect/>
          </a:stretch>
        </p:blipFill>
        <p:spPr>
          <a:xfrm>
            <a:off x="170108" y="6400800"/>
            <a:ext cx="469972" cy="379010"/>
          </a:xfrm>
          <a:prstGeom prst="rect">
            <a:avLst/>
          </a:prstGeom>
        </p:spPr>
      </p:pic>
      <p:sp>
        <p:nvSpPr>
          <p:cNvPr id="17" name="Content Placeholder 13">
            <a:extLst>
              <a:ext uri="{FF2B5EF4-FFF2-40B4-BE49-F238E27FC236}">
                <a16:creationId xmlns:a16="http://schemas.microsoft.com/office/drawing/2014/main" id="{E682B494-809A-4117-9638-EA4CEF2A3B30}"/>
              </a:ext>
            </a:extLst>
          </p:cNvPr>
          <p:cNvSpPr txBox="1">
            <a:spLocks/>
          </p:cNvSpPr>
          <p:nvPr/>
        </p:nvSpPr>
        <p:spPr>
          <a:xfrm>
            <a:off x="749647" y="4316634"/>
            <a:ext cx="3508035" cy="1935445"/>
          </a:xfrm>
          <a:prstGeom prst="rect">
            <a:avLst/>
          </a:prstGeom>
        </p:spPr>
        <p:txBody>
          <a:bodyPr vert="horz" lIns="108000" tIns="0" rIns="108000" bIns="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de-DE" sz="1400" b="1" dirty="0">
                <a:solidFill>
                  <a:schemeClr val="tx1">
                    <a:lumMod val="85000"/>
                    <a:lumOff val="15000"/>
                  </a:schemeClr>
                </a:solidFill>
              </a:rPr>
              <a:t>Triade:</a:t>
            </a:r>
          </a:p>
          <a:p>
            <a:pPr>
              <a:lnSpc>
                <a:spcPct val="100000"/>
              </a:lnSpc>
              <a:spcBef>
                <a:spcPts val="0"/>
              </a:spcBef>
              <a:buFontTx/>
              <a:buChar char="-"/>
            </a:pPr>
            <a:r>
              <a:rPr lang="de-DE" sz="1400" dirty="0">
                <a:solidFill>
                  <a:schemeClr val="tx1">
                    <a:lumMod val="85000"/>
                    <a:lumOff val="15000"/>
                  </a:schemeClr>
                </a:solidFill>
              </a:rPr>
              <a:t>Gleich weit voneinander entfernt</a:t>
            </a:r>
          </a:p>
          <a:p>
            <a:pPr>
              <a:lnSpc>
                <a:spcPct val="100000"/>
              </a:lnSpc>
              <a:spcBef>
                <a:spcPts val="0"/>
              </a:spcBef>
              <a:buFontTx/>
              <a:buChar char="-"/>
            </a:pPr>
            <a:r>
              <a:rPr lang="de-DE" sz="1400" dirty="0">
                <a:solidFill>
                  <a:schemeClr val="tx1">
                    <a:lumMod val="85000"/>
                    <a:lumOff val="15000"/>
                  </a:schemeClr>
                </a:solidFill>
              </a:rPr>
              <a:t>Erzeugen angenehmes Bild für Betrachter</a:t>
            </a:r>
          </a:p>
        </p:txBody>
      </p:sp>
      <p:sp>
        <p:nvSpPr>
          <p:cNvPr id="19" name="Content Placeholder 13">
            <a:extLst>
              <a:ext uri="{FF2B5EF4-FFF2-40B4-BE49-F238E27FC236}">
                <a16:creationId xmlns:a16="http://schemas.microsoft.com/office/drawing/2014/main" id="{9982ADF2-2093-4F2D-A404-1DBC2A7A8085}"/>
              </a:ext>
            </a:extLst>
          </p:cNvPr>
          <p:cNvSpPr txBox="1">
            <a:spLocks/>
          </p:cNvSpPr>
          <p:nvPr/>
        </p:nvSpPr>
        <p:spPr>
          <a:xfrm>
            <a:off x="4374149" y="4316634"/>
            <a:ext cx="3508036" cy="1935445"/>
          </a:xfrm>
          <a:prstGeom prst="rect">
            <a:avLst/>
          </a:prstGeom>
        </p:spPr>
        <p:txBody>
          <a:bodyPr vert="horz" lIns="108000" tIns="0" rIns="108000" bIns="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de-DE" sz="1400" b="1" dirty="0">
                <a:solidFill>
                  <a:schemeClr val="tx1">
                    <a:lumMod val="85000"/>
                    <a:lumOff val="15000"/>
                  </a:schemeClr>
                </a:solidFill>
              </a:rPr>
              <a:t>Komplementärfarben</a:t>
            </a:r>
            <a:r>
              <a:rPr lang="de-DE" sz="1400" dirty="0">
                <a:solidFill>
                  <a:schemeClr val="tx1">
                    <a:lumMod val="85000"/>
                    <a:lumOff val="15000"/>
                  </a:schemeClr>
                </a:solidFill>
              </a:rPr>
              <a:t>: </a:t>
            </a:r>
          </a:p>
          <a:p>
            <a:pPr>
              <a:lnSpc>
                <a:spcPct val="100000"/>
              </a:lnSpc>
              <a:spcBef>
                <a:spcPts val="0"/>
              </a:spcBef>
              <a:buFontTx/>
              <a:buChar char="-"/>
            </a:pPr>
            <a:r>
              <a:rPr lang="de-DE" sz="1400" dirty="0">
                <a:solidFill>
                  <a:schemeClr val="tx1">
                    <a:lumMod val="85000"/>
                    <a:lumOff val="15000"/>
                  </a:schemeClr>
                </a:solidFill>
              </a:rPr>
              <a:t>Einfachste Farbkombination</a:t>
            </a:r>
          </a:p>
          <a:p>
            <a:pPr>
              <a:lnSpc>
                <a:spcPct val="100000"/>
              </a:lnSpc>
              <a:spcBef>
                <a:spcPts val="0"/>
              </a:spcBef>
              <a:buFontTx/>
              <a:buChar char="-"/>
            </a:pPr>
            <a:r>
              <a:rPr lang="de-DE" sz="1400" dirty="0">
                <a:solidFill>
                  <a:schemeClr val="tx1">
                    <a:lumMod val="85000"/>
                    <a:lumOff val="15000"/>
                  </a:schemeClr>
                </a:solidFill>
              </a:rPr>
              <a:t>Erzeugt viel Aufmerksamkeit</a:t>
            </a:r>
          </a:p>
          <a:p>
            <a:pPr>
              <a:lnSpc>
                <a:spcPct val="100000"/>
              </a:lnSpc>
              <a:spcBef>
                <a:spcPts val="0"/>
              </a:spcBef>
              <a:buFontTx/>
              <a:buChar char="-"/>
            </a:pPr>
            <a:r>
              <a:rPr lang="de-DE" sz="1400" dirty="0">
                <a:solidFill>
                  <a:schemeClr val="tx1">
                    <a:lumMod val="85000"/>
                    <a:lumOff val="15000"/>
                  </a:schemeClr>
                </a:solidFill>
              </a:rPr>
              <a:t>Liegen im Farbkreis gegenüber = größtmöglicher Gegensatz</a:t>
            </a:r>
          </a:p>
          <a:p>
            <a:pPr>
              <a:lnSpc>
                <a:spcPct val="100000"/>
              </a:lnSpc>
              <a:spcBef>
                <a:spcPts val="0"/>
              </a:spcBef>
              <a:buFontTx/>
              <a:buChar char="-"/>
            </a:pPr>
            <a:r>
              <a:rPr lang="de-DE" sz="1400" dirty="0">
                <a:solidFill>
                  <a:schemeClr val="tx1">
                    <a:lumMod val="85000"/>
                    <a:lumOff val="15000"/>
                  </a:schemeClr>
                </a:solidFill>
              </a:rPr>
              <a:t>Gute Funktion: eine als Hauptfarbe und zweite für gezielte Akzente</a:t>
            </a:r>
          </a:p>
        </p:txBody>
      </p:sp>
      <p:sp>
        <p:nvSpPr>
          <p:cNvPr id="21" name="Content Placeholder 13">
            <a:extLst>
              <a:ext uri="{FF2B5EF4-FFF2-40B4-BE49-F238E27FC236}">
                <a16:creationId xmlns:a16="http://schemas.microsoft.com/office/drawing/2014/main" id="{838D0B5E-95C3-46D0-9C4C-EF0EF9D2443C}"/>
              </a:ext>
            </a:extLst>
          </p:cNvPr>
          <p:cNvSpPr txBox="1">
            <a:spLocks/>
          </p:cNvSpPr>
          <p:nvPr/>
        </p:nvSpPr>
        <p:spPr>
          <a:xfrm>
            <a:off x="8021541" y="4316634"/>
            <a:ext cx="3512325" cy="1935445"/>
          </a:xfrm>
          <a:prstGeom prst="rect">
            <a:avLst/>
          </a:prstGeom>
        </p:spPr>
        <p:txBody>
          <a:bodyPr vert="horz" lIns="108000" tIns="0" rIns="108000" bIns="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de-DE" sz="1400" b="1" dirty="0">
                <a:solidFill>
                  <a:schemeClr val="tx1">
                    <a:lumMod val="85000"/>
                    <a:lumOff val="15000"/>
                  </a:schemeClr>
                </a:solidFill>
              </a:rPr>
              <a:t>Teilkomplementäre Farbkombination</a:t>
            </a:r>
            <a:endParaRPr lang="de-DE" sz="1400" dirty="0">
              <a:solidFill>
                <a:schemeClr val="tx1">
                  <a:lumMod val="85000"/>
                  <a:lumOff val="15000"/>
                </a:schemeClr>
              </a:solidFill>
            </a:endParaRPr>
          </a:p>
          <a:p>
            <a:pPr>
              <a:lnSpc>
                <a:spcPct val="100000"/>
              </a:lnSpc>
              <a:buFontTx/>
              <a:buChar char="-"/>
            </a:pPr>
            <a:r>
              <a:rPr lang="de-DE" sz="1400" dirty="0">
                <a:solidFill>
                  <a:schemeClr val="tx1">
                    <a:lumMod val="85000"/>
                    <a:lumOff val="15000"/>
                  </a:schemeClr>
                </a:solidFill>
              </a:rPr>
              <a:t>Nur eine Farbe sticht hier hervor während anderen beiden einen ähnlichen Farbklang haben</a:t>
            </a:r>
          </a:p>
          <a:p>
            <a:pPr>
              <a:lnSpc>
                <a:spcPct val="100000"/>
              </a:lnSpc>
              <a:buFontTx/>
              <a:buChar char="-"/>
            </a:pPr>
            <a:r>
              <a:rPr lang="de-DE" sz="1400" dirty="0">
                <a:solidFill>
                  <a:schemeClr val="tx1">
                    <a:lumMod val="85000"/>
                    <a:lumOff val="15000"/>
                  </a:schemeClr>
                </a:solidFill>
              </a:rPr>
              <a:t>Schick aber nicht zu auffällig wie Komplementärfarben</a:t>
            </a:r>
          </a:p>
        </p:txBody>
      </p:sp>
    </p:spTree>
    <p:extLst>
      <p:ext uri="{BB962C8B-B14F-4D97-AF65-F5344CB8AC3E}">
        <p14:creationId xmlns:p14="http://schemas.microsoft.com/office/powerpoint/2010/main" val="24474425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467F378D-A000-47AE-83B2-D9954D8C9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48E26863-5660-4928-984A-CA2CFC8F6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9647" y="746626"/>
            <a:ext cx="3508037" cy="3365476"/>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Rectangle 6">
            <a:extLst>
              <a:ext uri="{FF2B5EF4-FFF2-40B4-BE49-F238E27FC236}">
                <a16:creationId xmlns:a16="http://schemas.microsoft.com/office/drawing/2014/main" id="{D7538F2A-6532-4E38-8354-21841BB0B4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10065" y="580586"/>
            <a:ext cx="1027015" cy="258262"/>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reeform: Shape 30">
            <a:extLst>
              <a:ext uri="{FF2B5EF4-FFF2-40B4-BE49-F238E27FC236}">
                <a16:creationId xmlns:a16="http://schemas.microsoft.com/office/drawing/2014/main" id="{52F31131-35FC-4834-8E62-1D9DA3BE2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4148" y="746626"/>
            <a:ext cx="3508037" cy="3365476"/>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E7AD7F70-85A5-463C-9B1F-3182B60F8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2570" y="746626"/>
            <a:ext cx="3511296" cy="3365476"/>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Rectangle 6">
            <a:extLst>
              <a:ext uri="{FF2B5EF4-FFF2-40B4-BE49-F238E27FC236}">
                <a16:creationId xmlns:a16="http://schemas.microsoft.com/office/drawing/2014/main" id="{E5F002A4-1B0E-473E-AD7B-8346FB83B4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422924" y="2300232"/>
            <a:ext cx="1027015" cy="258262"/>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7" name="Freeform: Shape 36">
            <a:extLst>
              <a:ext uri="{FF2B5EF4-FFF2-40B4-BE49-F238E27FC236}">
                <a16:creationId xmlns:a16="http://schemas.microsoft.com/office/drawing/2014/main" id="{13AF7514-9DD7-4ADB-84DF-5D8B61E73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9" y="4298302"/>
            <a:ext cx="12192000" cy="2559698"/>
          </a:xfrm>
          <a:custGeom>
            <a:avLst/>
            <a:gdLst>
              <a:gd name="connsiteX0" fmla="*/ 1462415 w 12192000"/>
              <a:gd name="connsiteY0" fmla="*/ 0 h 2685062"/>
              <a:gd name="connsiteX1" fmla="*/ 1494432 w 12192000"/>
              <a:gd name="connsiteY1" fmla="*/ 2457 h 2685062"/>
              <a:gd name="connsiteX2" fmla="*/ 1523667 w 12192000"/>
              <a:gd name="connsiteY2" fmla="*/ 11778 h 2685062"/>
              <a:gd name="connsiteX3" fmla="*/ 1523067 w 12192000"/>
              <a:gd name="connsiteY3" fmla="*/ 14207 h 2685062"/>
              <a:gd name="connsiteX4" fmla="*/ 1527695 w 12192000"/>
              <a:gd name="connsiteY4" fmla="*/ 15715 h 2685062"/>
              <a:gd name="connsiteX5" fmla="*/ 1532258 w 12192000"/>
              <a:gd name="connsiteY5" fmla="*/ 14518 h 2685062"/>
              <a:gd name="connsiteX6" fmla="*/ 1537796 w 12192000"/>
              <a:gd name="connsiteY6" fmla="*/ 16283 h 2685062"/>
              <a:gd name="connsiteX7" fmla="*/ 1553041 w 12192000"/>
              <a:gd name="connsiteY7" fmla="*/ 20452 h 2685062"/>
              <a:gd name="connsiteX8" fmla="*/ 1557495 w 12192000"/>
              <a:gd name="connsiteY8" fmla="*/ 25861 h 2685062"/>
              <a:gd name="connsiteX9" fmla="*/ 1617448 w 12192000"/>
              <a:gd name="connsiteY9" fmla="*/ 40977 h 2685062"/>
              <a:gd name="connsiteX10" fmla="*/ 1636697 w 12192000"/>
              <a:gd name="connsiteY10" fmla="*/ 39108 h 2685062"/>
              <a:gd name="connsiteX11" fmla="*/ 1657286 w 12192000"/>
              <a:gd name="connsiteY11" fmla="*/ 49000 h 2685062"/>
              <a:gd name="connsiteX12" fmla="*/ 1719191 w 12192000"/>
              <a:gd name="connsiteY12" fmla="*/ 56920 h 2685062"/>
              <a:gd name="connsiteX13" fmla="*/ 1787126 w 12192000"/>
              <a:gd name="connsiteY13" fmla="*/ 71960 h 2685062"/>
              <a:gd name="connsiteX14" fmla="*/ 1834555 w 12192000"/>
              <a:gd name="connsiteY14" fmla="*/ 86590 h 2685062"/>
              <a:gd name="connsiteX15" fmla="*/ 1966070 w 12192000"/>
              <a:gd name="connsiteY15" fmla="*/ 103987 h 2685062"/>
              <a:gd name="connsiteX16" fmla="*/ 2188582 w 12192000"/>
              <a:gd name="connsiteY16" fmla="*/ 124532 h 2685062"/>
              <a:gd name="connsiteX17" fmla="*/ 2234811 w 12192000"/>
              <a:gd name="connsiteY17" fmla="*/ 130739 h 2685062"/>
              <a:gd name="connsiteX18" fmla="*/ 2270005 w 12192000"/>
              <a:gd name="connsiteY18" fmla="*/ 143358 h 2685062"/>
              <a:gd name="connsiteX19" fmla="*/ 2274208 w 12192000"/>
              <a:gd name="connsiteY19" fmla="*/ 152634 h 2685062"/>
              <a:gd name="connsiteX20" fmla="*/ 2298905 w 12192000"/>
              <a:gd name="connsiteY20" fmla="*/ 157215 h 2685062"/>
              <a:gd name="connsiteX21" fmla="*/ 2304521 w 12192000"/>
              <a:gd name="connsiteY21" fmla="*/ 159957 h 2685062"/>
              <a:gd name="connsiteX22" fmla="*/ 2337696 w 12192000"/>
              <a:gd name="connsiteY22" fmla="*/ 174150 h 2685062"/>
              <a:gd name="connsiteX23" fmla="*/ 2432112 w 12192000"/>
              <a:gd name="connsiteY23" fmla="*/ 166646 h 2685062"/>
              <a:gd name="connsiteX24" fmla="*/ 2500149 w 12192000"/>
              <a:gd name="connsiteY24" fmla="*/ 168723 h 2685062"/>
              <a:gd name="connsiteX25" fmla="*/ 2504776 w 12192000"/>
              <a:gd name="connsiteY25" fmla="*/ 171455 h 2685062"/>
              <a:gd name="connsiteX26" fmla="*/ 2507358 w 12192000"/>
              <a:gd name="connsiteY26" fmla="*/ 177677 h 2685062"/>
              <a:gd name="connsiteX27" fmla="*/ 2518847 w 12192000"/>
              <a:gd name="connsiteY27" fmla="*/ 180936 h 2685062"/>
              <a:gd name="connsiteX28" fmla="*/ 2528864 w 12192000"/>
              <a:gd name="connsiteY28" fmla="*/ 188517 h 2685062"/>
              <a:gd name="connsiteX29" fmla="*/ 2938613 w 12192000"/>
              <a:gd name="connsiteY29" fmla="*/ 248764 h 2685062"/>
              <a:gd name="connsiteX30" fmla="*/ 3132513 w 12192000"/>
              <a:gd name="connsiteY30" fmla="*/ 229282 h 2685062"/>
              <a:gd name="connsiteX31" fmla="*/ 3208657 w 12192000"/>
              <a:gd name="connsiteY31" fmla="*/ 230814 h 2685062"/>
              <a:gd name="connsiteX32" fmla="*/ 3217904 w 12192000"/>
              <a:gd name="connsiteY32" fmla="*/ 237375 h 2685062"/>
              <a:gd name="connsiteX33" fmla="*/ 3330150 w 12192000"/>
              <a:gd name="connsiteY33" fmla="*/ 214762 h 2685062"/>
              <a:gd name="connsiteX34" fmla="*/ 3480527 w 12192000"/>
              <a:gd name="connsiteY34" fmla="*/ 231960 h 2685062"/>
              <a:gd name="connsiteX35" fmla="*/ 3591806 w 12192000"/>
              <a:gd name="connsiteY35" fmla="*/ 253003 h 2685062"/>
              <a:gd name="connsiteX36" fmla="*/ 3655143 w 12192000"/>
              <a:gd name="connsiteY36" fmla="*/ 261318 h 2685062"/>
              <a:gd name="connsiteX37" fmla="*/ 3700191 w 12192000"/>
              <a:gd name="connsiteY37" fmla="*/ 271235 h 2685062"/>
              <a:gd name="connsiteX38" fmla="*/ 3820459 w 12192000"/>
              <a:gd name="connsiteY38" fmla="*/ 275675 h 2685062"/>
              <a:gd name="connsiteX39" fmla="*/ 4022158 w 12192000"/>
              <a:gd name="connsiteY39" fmla="*/ 274341 h 2685062"/>
              <a:gd name="connsiteX40" fmla="*/ 4164508 w 12192000"/>
              <a:gd name="connsiteY40" fmla="*/ 309117 h 2685062"/>
              <a:gd name="connsiteX41" fmla="*/ 4246843 w 12192000"/>
              <a:gd name="connsiteY41" fmla="*/ 292417 h 2685062"/>
              <a:gd name="connsiteX42" fmla="*/ 4337133 w 12192000"/>
              <a:gd name="connsiteY42" fmla="*/ 304707 h 2685062"/>
              <a:gd name="connsiteX43" fmla="*/ 4696109 w 12192000"/>
              <a:gd name="connsiteY43" fmla="*/ 300060 h 2685062"/>
              <a:gd name="connsiteX44" fmla="*/ 4928090 w 12192000"/>
              <a:gd name="connsiteY44" fmla="*/ 291457 h 2685062"/>
              <a:gd name="connsiteX45" fmla="*/ 4960316 w 12192000"/>
              <a:gd name="connsiteY45" fmla="*/ 287841 h 2685062"/>
              <a:gd name="connsiteX46" fmla="*/ 4960840 w 12192000"/>
              <a:gd name="connsiteY46" fmla="*/ 285406 h 2685062"/>
              <a:gd name="connsiteX47" fmla="*/ 4965958 w 12192000"/>
              <a:gd name="connsiteY47" fmla="*/ 284802 h 2685062"/>
              <a:gd name="connsiteX48" fmla="*/ 4969785 w 12192000"/>
              <a:gd name="connsiteY48" fmla="*/ 286778 h 2685062"/>
              <a:gd name="connsiteX49" fmla="*/ 4975889 w 12192000"/>
              <a:gd name="connsiteY49" fmla="*/ 286093 h 2685062"/>
              <a:gd name="connsiteX50" fmla="*/ 4992382 w 12192000"/>
              <a:gd name="connsiteY50" fmla="*/ 284871 h 2685062"/>
              <a:gd name="connsiteX51" fmla="*/ 4999094 w 12192000"/>
              <a:gd name="connsiteY51" fmla="*/ 280499 h 2685062"/>
              <a:gd name="connsiteX52" fmla="*/ 5080965 w 12192000"/>
              <a:gd name="connsiteY52" fmla="*/ 282208 h 2685062"/>
              <a:gd name="connsiteX53" fmla="*/ 5105166 w 12192000"/>
              <a:gd name="connsiteY53" fmla="*/ 276473 h 2685062"/>
              <a:gd name="connsiteX54" fmla="*/ 5168054 w 12192000"/>
              <a:gd name="connsiteY54" fmla="*/ 280137 h 2685062"/>
              <a:gd name="connsiteX55" fmla="*/ 5239940 w 12192000"/>
              <a:gd name="connsiteY55" fmla="*/ 278079 h 2685062"/>
              <a:gd name="connsiteX56" fmla="*/ 5291998 w 12192000"/>
              <a:gd name="connsiteY56" fmla="*/ 272685 h 2685062"/>
              <a:gd name="connsiteX57" fmla="*/ 5425861 w 12192000"/>
              <a:gd name="connsiteY57" fmla="*/ 279926 h 2685062"/>
              <a:gd name="connsiteX58" fmla="*/ 5648321 w 12192000"/>
              <a:gd name="connsiteY58" fmla="*/ 300693 h 2685062"/>
              <a:gd name="connsiteX59" fmla="*/ 5695414 w 12192000"/>
              <a:gd name="connsiteY59" fmla="*/ 303150 h 2685062"/>
              <a:gd name="connsiteX60" fmla="*/ 5743064 w 12192000"/>
              <a:gd name="connsiteY60" fmla="*/ 289335 h 2685062"/>
              <a:gd name="connsiteX61" fmla="*/ 5768797 w 12192000"/>
              <a:gd name="connsiteY61" fmla="*/ 289436 h 2685062"/>
              <a:gd name="connsiteX62" fmla="*/ 5775419 w 12192000"/>
              <a:gd name="connsiteY62" fmla="*/ 287831 h 2685062"/>
              <a:gd name="connsiteX63" fmla="*/ 5813624 w 12192000"/>
              <a:gd name="connsiteY63" fmla="*/ 280263 h 2685062"/>
              <a:gd name="connsiteX64" fmla="*/ 5900676 w 12192000"/>
              <a:gd name="connsiteY64" fmla="*/ 304615 h 2685062"/>
              <a:gd name="connsiteX65" fmla="*/ 5966795 w 12192000"/>
              <a:gd name="connsiteY65" fmla="*/ 314993 h 2685062"/>
              <a:gd name="connsiteX66" fmla="*/ 5972463 w 12192000"/>
              <a:gd name="connsiteY66" fmla="*/ 313217 h 2685062"/>
              <a:gd name="connsiteX67" fmla="*/ 5977754 w 12192000"/>
              <a:gd name="connsiteY67" fmla="*/ 307726 h 2685062"/>
              <a:gd name="connsiteX68" fmla="*/ 5990232 w 12192000"/>
              <a:gd name="connsiteY68" fmla="*/ 306694 h 2685062"/>
              <a:gd name="connsiteX69" fmla="*/ 6003260 w 12192000"/>
              <a:gd name="connsiteY69" fmla="*/ 301250 h 2685062"/>
              <a:gd name="connsiteX70" fmla="*/ 6398655 w 12192000"/>
              <a:gd name="connsiteY70" fmla="*/ 340447 h 2685062"/>
              <a:gd name="connsiteX71" fmla="*/ 6477250 w 12192000"/>
              <a:gd name="connsiteY71" fmla="*/ 370643 h 2685062"/>
              <a:gd name="connsiteX72" fmla="*/ 6599996 w 12192000"/>
              <a:gd name="connsiteY72" fmla="*/ 371929 h 2685062"/>
              <a:gd name="connsiteX73" fmla="*/ 6673632 w 12192000"/>
              <a:gd name="connsiteY73" fmla="*/ 384303 h 2685062"/>
              <a:gd name="connsiteX74" fmla="*/ 6685461 w 12192000"/>
              <a:gd name="connsiteY74" fmla="*/ 379698 h 2685062"/>
              <a:gd name="connsiteX75" fmla="*/ 6782761 w 12192000"/>
              <a:gd name="connsiteY75" fmla="*/ 421766 h 2685062"/>
              <a:gd name="connsiteX76" fmla="*/ 6934599 w 12192000"/>
              <a:gd name="connsiteY76" fmla="*/ 432626 h 2685062"/>
              <a:gd name="connsiteX77" fmla="*/ 7050728 w 12192000"/>
              <a:gd name="connsiteY77" fmla="*/ 432695 h 2685062"/>
              <a:gd name="connsiteX78" fmla="*/ 7115167 w 12192000"/>
              <a:gd name="connsiteY78" fmla="*/ 436243 h 2685062"/>
              <a:gd name="connsiteX79" fmla="*/ 7162809 w 12192000"/>
              <a:gd name="connsiteY79" fmla="*/ 434931 h 2685062"/>
              <a:gd name="connsiteX80" fmla="*/ 7280034 w 12192000"/>
              <a:gd name="connsiteY80" fmla="*/ 452539 h 2685062"/>
              <a:gd name="connsiteX81" fmla="*/ 7472654 w 12192000"/>
              <a:gd name="connsiteY81" fmla="*/ 490482 h 2685062"/>
              <a:gd name="connsiteX82" fmla="*/ 7696080 w 12192000"/>
              <a:gd name="connsiteY82" fmla="*/ 514010 h 2685062"/>
              <a:gd name="connsiteX83" fmla="*/ 7788139 w 12192000"/>
              <a:gd name="connsiteY83" fmla="*/ 518649 h 2685062"/>
              <a:gd name="connsiteX84" fmla="*/ 8227756 w 12192000"/>
              <a:gd name="connsiteY84" fmla="*/ 558548 h 2685062"/>
              <a:gd name="connsiteX85" fmla="*/ 8328859 w 12192000"/>
              <a:gd name="connsiteY85" fmla="*/ 582867 h 2685062"/>
              <a:gd name="connsiteX86" fmla="*/ 8532898 w 12192000"/>
              <a:gd name="connsiteY86" fmla="*/ 668282 h 2685062"/>
              <a:gd name="connsiteX87" fmla="*/ 8792925 w 12192000"/>
              <a:gd name="connsiteY87" fmla="*/ 701900 h 2685062"/>
              <a:gd name="connsiteX88" fmla="*/ 8809491 w 12192000"/>
              <a:gd name="connsiteY88" fmla="*/ 717262 h 2685062"/>
              <a:gd name="connsiteX89" fmla="*/ 8814066 w 12192000"/>
              <a:gd name="connsiteY89" fmla="*/ 719410 h 2685062"/>
              <a:gd name="connsiteX90" fmla="*/ 8815751 w 12192000"/>
              <a:gd name="connsiteY90" fmla="*/ 718686 h 2685062"/>
              <a:gd name="connsiteX91" fmla="*/ 8840540 w 12192000"/>
              <a:gd name="connsiteY91" fmla="*/ 717083 h 2685062"/>
              <a:gd name="connsiteX92" fmla="*/ 8897062 w 12192000"/>
              <a:gd name="connsiteY92" fmla="*/ 697553 h 2685062"/>
              <a:gd name="connsiteX93" fmla="*/ 8965922 w 12192000"/>
              <a:gd name="connsiteY93" fmla="*/ 672885 h 2685062"/>
              <a:gd name="connsiteX94" fmla="*/ 9016694 w 12192000"/>
              <a:gd name="connsiteY94" fmla="*/ 669496 h 2685062"/>
              <a:gd name="connsiteX95" fmla="*/ 9139695 w 12192000"/>
              <a:gd name="connsiteY95" fmla="*/ 648174 h 2685062"/>
              <a:gd name="connsiteX96" fmla="*/ 9219129 w 12192000"/>
              <a:gd name="connsiteY96" fmla="*/ 639013 h 2685062"/>
              <a:gd name="connsiteX97" fmla="*/ 9221354 w 12192000"/>
              <a:gd name="connsiteY97" fmla="*/ 638501 h 2685062"/>
              <a:gd name="connsiteX98" fmla="*/ 9237592 w 12192000"/>
              <a:gd name="connsiteY98" fmla="*/ 642494 h 2685062"/>
              <a:gd name="connsiteX99" fmla="*/ 9236570 w 12192000"/>
              <a:gd name="connsiteY99" fmla="*/ 648762 h 2685062"/>
              <a:gd name="connsiteX100" fmla="*/ 9250521 w 12192000"/>
              <a:gd name="connsiteY100" fmla="*/ 654041 h 2685062"/>
              <a:gd name="connsiteX101" fmla="*/ 9279357 w 12192000"/>
              <a:gd name="connsiteY101" fmla="*/ 653083 h 2685062"/>
              <a:gd name="connsiteX102" fmla="*/ 9289731 w 12192000"/>
              <a:gd name="connsiteY102" fmla="*/ 656356 h 2685062"/>
              <a:gd name="connsiteX103" fmla="*/ 9293723 w 12192000"/>
              <a:gd name="connsiteY103" fmla="*/ 656237 h 2685062"/>
              <a:gd name="connsiteX104" fmla="*/ 9303097 w 12192000"/>
              <a:gd name="connsiteY104" fmla="*/ 656723 h 2685062"/>
              <a:gd name="connsiteX105" fmla="*/ 9302251 w 12192000"/>
              <a:gd name="connsiteY105" fmla="*/ 652725 h 2685062"/>
              <a:gd name="connsiteX106" fmla="*/ 9314122 w 12192000"/>
              <a:gd name="connsiteY106" fmla="*/ 645860 h 2685062"/>
              <a:gd name="connsiteX107" fmla="*/ 9367772 w 12192000"/>
              <a:gd name="connsiteY107" fmla="*/ 650683 h 2685062"/>
              <a:gd name="connsiteX108" fmla="*/ 9370291 w 12192000"/>
              <a:gd name="connsiteY108" fmla="*/ 655264 h 2685062"/>
              <a:gd name="connsiteX109" fmla="*/ 9377007 w 12192000"/>
              <a:gd name="connsiteY109" fmla="*/ 656308 h 2685062"/>
              <a:gd name="connsiteX110" fmla="*/ 9382497 w 12192000"/>
              <a:gd name="connsiteY110" fmla="*/ 652427 h 2685062"/>
              <a:gd name="connsiteX111" fmla="*/ 9474013 w 12192000"/>
              <a:gd name="connsiteY111" fmla="*/ 647005 h 2685062"/>
              <a:gd name="connsiteX112" fmla="*/ 9595899 w 12192000"/>
              <a:gd name="connsiteY112" fmla="*/ 646979 h 2685062"/>
              <a:gd name="connsiteX113" fmla="*/ 9681269 w 12192000"/>
              <a:gd name="connsiteY113" fmla="*/ 669984 h 2685062"/>
              <a:gd name="connsiteX114" fmla="*/ 9689635 w 12192000"/>
              <a:gd name="connsiteY114" fmla="*/ 666408 h 2685062"/>
              <a:gd name="connsiteX115" fmla="*/ 9750215 w 12192000"/>
              <a:gd name="connsiteY115" fmla="*/ 671056 h 2685062"/>
              <a:gd name="connsiteX116" fmla="*/ 9957974 w 12192000"/>
              <a:gd name="connsiteY116" fmla="*/ 715080 h 2685062"/>
              <a:gd name="connsiteX117" fmla="*/ 10076482 w 12192000"/>
              <a:gd name="connsiteY117" fmla="*/ 723397 h 2685062"/>
              <a:gd name="connsiteX118" fmla="*/ 10119263 w 12192000"/>
              <a:gd name="connsiteY118" fmla="*/ 721877 h 2685062"/>
              <a:gd name="connsiteX119" fmla="*/ 10190893 w 12192000"/>
              <a:gd name="connsiteY119" fmla="*/ 719606 h 2685062"/>
              <a:gd name="connsiteX120" fmla="*/ 10246203 w 12192000"/>
              <a:gd name="connsiteY120" fmla="*/ 706893 h 2685062"/>
              <a:gd name="connsiteX121" fmla="*/ 10305396 w 12192000"/>
              <a:gd name="connsiteY121" fmla="*/ 709359 h 2685062"/>
              <a:gd name="connsiteX122" fmla="*/ 10316856 w 12192000"/>
              <a:gd name="connsiteY122" fmla="*/ 724179 h 2685062"/>
              <a:gd name="connsiteX123" fmla="*/ 10380919 w 12192000"/>
              <a:gd name="connsiteY123" fmla="*/ 722193 h 2685062"/>
              <a:gd name="connsiteX124" fmla="*/ 10478351 w 12192000"/>
              <a:gd name="connsiteY124" fmla="*/ 717620 h 2685062"/>
              <a:gd name="connsiteX125" fmla="*/ 10533954 w 12192000"/>
              <a:gd name="connsiteY125" fmla="*/ 718660 h 2685062"/>
              <a:gd name="connsiteX126" fmla="*/ 10686474 w 12192000"/>
              <a:gd name="connsiteY126" fmla="*/ 717507 h 2685062"/>
              <a:gd name="connsiteX127" fmla="*/ 10839729 w 12192000"/>
              <a:gd name="connsiteY127" fmla="*/ 713306 h 2685062"/>
              <a:gd name="connsiteX128" fmla="*/ 10933271 w 12192000"/>
              <a:gd name="connsiteY128" fmla="*/ 693628 h 2685062"/>
              <a:gd name="connsiteX129" fmla="*/ 11058950 w 12192000"/>
              <a:gd name="connsiteY129" fmla="*/ 692031 h 2685062"/>
              <a:gd name="connsiteX130" fmla="*/ 11080388 w 12192000"/>
              <a:gd name="connsiteY130" fmla="*/ 689245 h 2685062"/>
              <a:gd name="connsiteX131" fmla="*/ 11108911 w 12192000"/>
              <a:gd name="connsiteY131" fmla="*/ 693363 h 2685062"/>
              <a:gd name="connsiteX132" fmla="*/ 11223119 w 12192000"/>
              <a:gd name="connsiteY132" fmla="*/ 710661 h 2685062"/>
              <a:gd name="connsiteX133" fmla="*/ 11311983 w 12192000"/>
              <a:gd name="connsiteY133" fmla="*/ 731410 h 2685062"/>
              <a:gd name="connsiteX134" fmla="*/ 11426940 w 12192000"/>
              <a:gd name="connsiteY134" fmla="*/ 727340 h 2685062"/>
              <a:gd name="connsiteX135" fmla="*/ 11495624 w 12192000"/>
              <a:gd name="connsiteY135" fmla="*/ 734858 h 2685062"/>
              <a:gd name="connsiteX136" fmla="*/ 11605975 w 12192000"/>
              <a:gd name="connsiteY136" fmla="*/ 762433 h 2685062"/>
              <a:gd name="connsiteX137" fmla="*/ 11756134 w 12192000"/>
              <a:gd name="connsiteY137" fmla="*/ 765012 h 2685062"/>
              <a:gd name="connsiteX138" fmla="*/ 11789788 w 12192000"/>
              <a:gd name="connsiteY138" fmla="*/ 745316 h 2685062"/>
              <a:gd name="connsiteX139" fmla="*/ 11832833 w 12192000"/>
              <a:gd name="connsiteY139" fmla="*/ 734720 h 2685062"/>
              <a:gd name="connsiteX140" fmla="*/ 11846338 w 12192000"/>
              <a:gd name="connsiteY140" fmla="*/ 765994 h 2685062"/>
              <a:gd name="connsiteX141" fmla="*/ 11972492 w 12192000"/>
              <a:gd name="connsiteY141" fmla="*/ 796180 h 2685062"/>
              <a:gd name="connsiteX142" fmla="*/ 12035979 w 12192000"/>
              <a:gd name="connsiteY142" fmla="*/ 807835 h 2685062"/>
              <a:gd name="connsiteX143" fmla="*/ 12135850 w 12192000"/>
              <a:gd name="connsiteY143" fmla="*/ 819056 h 2685062"/>
              <a:gd name="connsiteX144" fmla="*/ 12166092 w 12192000"/>
              <a:gd name="connsiteY144" fmla="*/ 823695 h 2685062"/>
              <a:gd name="connsiteX145" fmla="*/ 12190645 w 12192000"/>
              <a:gd name="connsiteY145" fmla="*/ 826863 h 2685062"/>
              <a:gd name="connsiteX146" fmla="*/ 12192000 w 12192000"/>
              <a:gd name="connsiteY146" fmla="*/ 880762 h 2685062"/>
              <a:gd name="connsiteX147" fmla="*/ 12192000 w 12192000"/>
              <a:gd name="connsiteY147" fmla="*/ 2685062 h 2685062"/>
              <a:gd name="connsiteX148" fmla="*/ 0 w 12192000"/>
              <a:gd name="connsiteY148" fmla="*/ 2685062 h 2685062"/>
              <a:gd name="connsiteX149" fmla="*/ 0 w 12192000"/>
              <a:gd name="connsiteY149" fmla="*/ 283917 h 2685062"/>
              <a:gd name="connsiteX150" fmla="*/ 44213 w 12192000"/>
              <a:gd name="connsiteY150" fmla="*/ 302297 h 2685062"/>
              <a:gd name="connsiteX151" fmla="*/ 172465 w 12192000"/>
              <a:gd name="connsiteY151" fmla="*/ 314866 h 2685062"/>
              <a:gd name="connsiteX152" fmla="*/ 223361 w 12192000"/>
              <a:gd name="connsiteY152" fmla="*/ 304828 h 2685062"/>
              <a:gd name="connsiteX153" fmla="*/ 320595 w 12192000"/>
              <a:gd name="connsiteY153" fmla="*/ 288341 h 2685062"/>
              <a:gd name="connsiteX154" fmla="*/ 401087 w 12192000"/>
              <a:gd name="connsiteY154" fmla="*/ 246745 h 2685062"/>
              <a:gd name="connsiteX155" fmla="*/ 495839 w 12192000"/>
              <a:gd name="connsiteY155" fmla="*/ 217305 h 2685062"/>
              <a:gd name="connsiteX156" fmla="*/ 507910 w 12192000"/>
              <a:gd name="connsiteY156" fmla="*/ 219773 h 2685062"/>
              <a:gd name="connsiteX157" fmla="*/ 561428 w 12192000"/>
              <a:gd name="connsiteY157" fmla="*/ 201460 h 2685062"/>
              <a:gd name="connsiteX158" fmla="*/ 712813 w 12192000"/>
              <a:gd name="connsiteY158" fmla="*/ 151411 h 2685062"/>
              <a:gd name="connsiteX159" fmla="*/ 819366 w 12192000"/>
              <a:gd name="connsiteY159" fmla="*/ 70479 h 2685062"/>
              <a:gd name="connsiteX160" fmla="*/ 862489 w 12192000"/>
              <a:gd name="connsiteY160" fmla="*/ 63238 h 2685062"/>
              <a:gd name="connsiteX161" fmla="*/ 934387 w 12192000"/>
              <a:gd name="connsiteY161" fmla="*/ 50788 h 2685062"/>
              <a:gd name="connsiteX162" fmla="*/ 948874 w 12192000"/>
              <a:gd name="connsiteY162" fmla="*/ 55208 h 2685062"/>
              <a:gd name="connsiteX163" fmla="*/ 955237 w 12192000"/>
              <a:gd name="connsiteY163" fmla="*/ 54040 h 2685062"/>
              <a:gd name="connsiteX164" fmla="*/ 955886 w 12192000"/>
              <a:gd name="connsiteY164" fmla="*/ 54325 h 2685062"/>
              <a:gd name="connsiteX165" fmla="*/ 957239 w 12192000"/>
              <a:gd name="connsiteY165" fmla="*/ 53673 h 2685062"/>
              <a:gd name="connsiteX166" fmla="*/ 971343 w 12192000"/>
              <a:gd name="connsiteY166" fmla="*/ 51086 h 2685062"/>
              <a:gd name="connsiteX167" fmla="*/ 1002063 w 12192000"/>
              <a:gd name="connsiteY167" fmla="*/ 54158 h 2685062"/>
              <a:gd name="connsiteX168" fmla="*/ 1020663 w 12192000"/>
              <a:gd name="connsiteY168" fmla="*/ 53408 h 2685062"/>
              <a:gd name="connsiteX169" fmla="*/ 1039181 w 12192000"/>
              <a:gd name="connsiteY169" fmla="*/ 40356 h 2685062"/>
              <a:gd name="connsiteX170" fmla="*/ 1051914 w 12192000"/>
              <a:gd name="connsiteY170" fmla="*/ 39166 h 2685062"/>
              <a:gd name="connsiteX171" fmla="*/ 1054501 w 12192000"/>
              <a:gd name="connsiteY171" fmla="*/ 37372 h 2685062"/>
              <a:gd name="connsiteX172" fmla="*/ 1061859 w 12192000"/>
              <a:gd name="connsiteY172" fmla="*/ 33902 h 2685062"/>
              <a:gd name="connsiteX173" fmla="*/ 1054558 w 12192000"/>
              <a:gd name="connsiteY173" fmla="*/ 30385 h 2685062"/>
              <a:gd name="connsiteX174" fmla="*/ 1140852 w 12192000"/>
              <a:gd name="connsiteY174" fmla="*/ 17327 h 2685062"/>
              <a:gd name="connsiteX175" fmla="*/ 1214144 w 12192000"/>
              <a:gd name="connsiteY175" fmla="*/ 6192 h 2685062"/>
              <a:gd name="connsiteX176" fmla="*/ 1338122 w 12192000"/>
              <a:gd name="connsiteY176" fmla="*/ 27996 h 2685062"/>
              <a:gd name="connsiteX177" fmla="*/ 1462415 w 12192000"/>
              <a:gd name="connsiteY177" fmla="*/ 0 h 2685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Lst>
            <a:rect l="l" t="t" r="r" b="b"/>
            <a:pathLst>
              <a:path w="12192000" h="2685062">
                <a:moveTo>
                  <a:pt x="1462415" y="0"/>
                </a:moveTo>
                <a:lnTo>
                  <a:pt x="1494432" y="2457"/>
                </a:lnTo>
                <a:lnTo>
                  <a:pt x="1523667" y="11778"/>
                </a:lnTo>
                <a:lnTo>
                  <a:pt x="1523067" y="14207"/>
                </a:lnTo>
                <a:cubicBezTo>
                  <a:pt x="1523507" y="15871"/>
                  <a:pt x="1525127" y="16145"/>
                  <a:pt x="1527695" y="15715"/>
                </a:cubicBezTo>
                <a:lnTo>
                  <a:pt x="1532258" y="14518"/>
                </a:lnTo>
                <a:lnTo>
                  <a:pt x="1537796" y="16283"/>
                </a:lnTo>
                <a:lnTo>
                  <a:pt x="1553041" y="20452"/>
                </a:lnTo>
                <a:lnTo>
                  <a:pt x="1557495" y="25861"/>
                </a:lnTo>
                <a:cubicBezTo>
                  <a:pt x="1571578" y="34900"/>
                  <a:pt x="1608020" y="28047"/>
                  <a:pt x="1617448" y="40977"/>
                </a:cubicBezTo>
                <a:lnTo>
                  <a:pt x="1636697" y="39108"/>
                </a:lnTo>
                <a:lnTo>
                  <a:pt x="1657286" y="49000"/>
                </a:lnTo>
                <a:cubicBezTo>
                  <a:pt x="1676389" y="57312"/>
                  <a:pt x="1696470" y="62807"/>
                  <a:pt x="1719191" y="56920"/>
                </a:cubicBezTo>
                <a:cubicBezTo>
                  <a:pt x="1709669" y="73491"/>
                  <a:pt x="1773685" y="56115"/>
                  <a:pt x="1787126" y="71960"/>
                </a:cubicBezTo>
                <a:cubicBezTo>
                  <a:pt x="1795166" y="84864"/>
                  <a:pt x="1816465" y="82599"/>
                  <a:pt x="1834555" y="86590"/>
                </a:cubicBezTo>
                <a:cubicBezTo>
                  <a:pt x="1850712" y="99365"/>
                  <a:pt x="1937782" y="107374"/>
                  <a:pt x="1966070" y="103987"/>
                </a:cubicBezTo>
                <a:cubicBezTo>
                  <a:pt x="2043209" y="86564"/>
                  <a:pt x="2126459" y="137078"/>
                  <a:pt x="2188582" y="124532"/>
                </a:cubicBezTo>
                <a:cubicBezTo>
                  <a:pt x="2206064" y="124932"/>
                  <a:pt x="2221206" y="127247"/>
                  <a:pt x="2234811" y="130739"/>
                </a:cubicBezTo>
                <a:lnTo>
                  <a:pt x="2270005" y="143358"/>
                </a:lnTo>
                <a:lnTo>
                  <a:pt x="2274208" y="152634"/>
                </a:lnTo>
                <a:lnTo>
                  <a:pt x="2298905" y="157215"/>
                </a:lnTo>
                <a:lnTo>
                  <a:pt x="2304521" y="159957"/>
                </a:lnTo>
                <a:cubicBezTo>
                  <a:pt x="2315230" y="165224"/>
                  <a:pt x="2326016" y="170200"/>
                  <a:pt x="2337696" y="174150"/>
                </a:cubicBezTo>
                <a:cubicBezTo>
                  <a:pt x="2354259" y="137711"/>
                  <a:pt x="2439767" y="201742"/>
                  <a:pt x="2432112" y="166646"/>
                </a:cubicBezTo>
                <a:cubicBezTo>
                  <a:pt x="2482400" y="178172"/>
                  <a:pt x="2480978" y="159994"/>
                  <a:pt x="2500149" y="168723"/>
                </a:cubicBezTo>
                <a:lnTo>
                  <a:pt x="2504776" y="171455"/>
                </a:lnTo>
                <a:lnTo>
                  <a:pt x="2507358" y="177677"/>
                </a:lnTo>
                <a:lnTo>
                  <a:pt x="2518847" y="180936"/>
                </a:lnTo>
                <a:lnTo>
                  <a:pt x="2528864" y="188517"/>
                </a:lnTo>
                <a:cubicBezTo>
                  <a:pt x="2656589" y="189245"/>
                  <a:pt x="2818894" y="267460"/>
                  <a:pt x="2938613" y="248764"/>
                </a:cubicBezTo>
                <a:lnTo>
                  <a:pt x="3132513" y="229282"/>
                </a:lnTo>
                <a:cubicBezTo>
                  <a:pt x="3153391" y="218737"/>
                  <a:pt x="3187482" y="219423"/>
                  <a:pt x="3208657" y="230814"/>
                </a:cubicBezTo>
                <a:cubicBezTo>
                  <a:pt x="3212298" y="232773"/>
                  <a:pt x="3215412" y="234983"/>
                  <a:pt x="3217904" y="237375"/>
                </a:cubicBezTo>
                <a:cubicBezTo>
                  <a:pt x="3279351" y="212726"/>
                  <a:pt x="3298012" y="233121"/>
                  <a:pt x="3330150" y="214762"/>
                </a:cubicBezTo>
                <a:cubicBezTo>
                  <a:pt x="3405531" y="217422"/>
                  <a:pt x="3451160" y="247861"/>
                  <a:pt x="3480527" y="231960"/>
                </a:cubicBezTo>
                <a:cubicBezTo>
                  <a:pt x="3516075" y="238991"/>
                  <a:pt x="3553819" y="269164"/>
                  <a:pt x="3591806" y="253003"/>
                </a:cubicBezTo>
                <a:cubicBezTo>
                  <a:pt x="3586673" y="270421"/>
                  <a:pt x="3640034" y="246868"/>
                  <a:pt x="3655143" y="261318"/>
                </a:cubicBezTo>
                <a:cubicBezTo>
                  <a:pt x="3664868" y="273371"/>
                  <a:pt x="3683329" y="269035"/>
                  <a:pt x="3700191" y="271235"/>
                </a:cubicBezTo>
                <a:cubicBezTo>
                  <a:pt x="3717097" y="282363"/>
                  <a:pt x="3796016" y="281812"/>
                  <a:pt x="3820459" y="275675"/>
                </a:cubicBezTo>
                <a:cubicBezTo>
                  <a:pt x="3885463" y="250791"/>
                  <a:pt x="3969506" y="292904"/>
                  <a:pt x="4022158" y="274341"/>
                </a:cubicBezTo>
                <a:cubicBezTo>
                  <a:pt x="4084571" y="269096"/>
                  <a:pt x="4119856" y="297968"/>
                  <a:pt x="4164508" y="309117"/>
                </a:cubicBezTo>
                <a:cubicBezTo>
                  <a:pt x="4171915" y="271244"/>
                  <a:pt x="4260667" y="326583"/>
                  <a:pt x="4246843" y="292417"/>
                </a:cubicBezTo>
                <a:cubicBezTo>
                  <a:pt x="4309458" y="301142"/>
                  <a:pt x="4279869" y="266331"/>
                  <a:pt x="4337133" y="304707"/>
                </a:cubicBezTo>
                <a:cubicBezTo>
                  <a:pt x="4450694" y="292933"/>
                  <a:pt x="4593547" y="330375"/>
                  <a:pt x="4696109" y="300060"/>
                </a:cubicBezTo>
                <a:lnTo>
                  <a:pt x="4928090" y="291457"/>
                </a:lnTo>
                <a:lnTo>
                  <a:pt x="4960316" y="287841"/>
                </a:lnTo>
                <a:cubicBezTo>
                  <a:pt x="4960491" y="287029"/>
                  <a:pt x="4960665" y="286217"/>
                  <a:pt x="4960840" y="285406"/>
                </a:cubicBezTo>
                <a:cubicBezTo>
                  <a:pt x="4962018" y="283892"/>
                  <a:pt x="4963691" y="283924"/>
                  <a:pt x="4965958" y="284802"/>
                </a:cubicBezTo>
                <a:lnTo>
                  <a:pt x="4969785" y="286778"/>
                </a:lnTo>
                <a:lnTo>
                  <a:pt x="4975889" y="286093"/>
                </a:lnTo>
                <a:lnTo>
                  <a:pt x="4992382" y="284871"/>
                </a:lnTo>
                <a:lnTo>
                  <a:pt x="4999094" y="280499"/>
                </a:lnTo>
                <a:lnTo>
                  <a:pt x="5080965" y="282208"/>
                </a:lnTo>
                <a:lnTo>
                  <a:pt x="5105166" y="276473"/>
                </a:lnTo>
                <a:cubicBezTo>
                  <a:pt x="5127226" y="271982"/>
                  <a:pt x="5148953" y="270367"/>
                  <a:pt x="5168054" y="280137"/>
                </a:cubicBezTo>
                <a:cubicBezTo>
                  <a:pt x="5166431" y="262533"/>
                  <a:pt x="5219894" y="290815"/>
                  <a:pt x="5239940" y="278079"/>
                </a:cubicBezTo>
                <a:cubicBezTo>
                  <a:pt x="5253484" y="267178"/>
                  <a:pt x="5272860" y="273220"/>
                  <a:pt x="5291998" y="272685"/>
                </a:cubicBezTo>
                <a:cubicBezTo>
                  <a:pt x="5313255" y="263383"/>
                  <a:pt x="5400292" y="271538"/>
                  <a:pt x="5425861" y="279926"/>
                </a:cubicBezTo>
                <a:cubicBezTo>
                  <a:pt x="5491875" y="310639"/>
                  <a:pt x="5594484" y="277380"/>
                  <a:pt x="5648321" y="300693"/>
                </a:cubicBezTo>
                <a:cubicBezTo>
                  <a:pt x="5665248" y="303486"/>
                  <a:pt x="5680800" y="304021"/>
                  <a:pt x="5695414" y="303150"/>
                </a:cubicBezTo>
                <a:lnTo>
                  <a:pt x="5743064" y="289335"/>
                </a:lnTo>
                <a:lnTo>
                  <a:pt x="5768797" y="289436"/>
                </a:lnTo>
                <a:lnTo>
                  <a:pt x="5775419" y="287831"/>
                </a:lnTo>
                <a:cubicBezTo>
                  <a:pt x="5788059" y="284732"/>
                  <a:pt x="5800646" y="281926"/>
                  <a:pt x="5813624" y="280263"/>
                </a:cubicBezTo>
                <a:cubicBezTo>
                  <a:pt x="5812999" y="318182"/>
                  <a:pt x="5923892" y="272386"/>
                  <a:pt x="5900676" y="304615"/>
                </a:cubicBezTo>
                <a:cubicBezTo>
                  <a:pt x="5954067" y="302717"/>
                  <a:pt x="5944477" y="319870"/>
                  <a:pt x="5966795" y="314993"/>
                </a:cubicBezTo>
                <a:lnTo>
                  <a:pt x="5972463" y="313217"/>
                </a:lnTo>
                <a:lnTo>
                  <a:pt x="5977754" y="307726"/>
                </a:lnTo>
                <a:lnTo>
                  <a:pt x="5990232" y="306694"/>
                </a:lnTo>
                <a:lnTo>
                  <a:pt x="6003260" y="301250"/>
                </a:lnTo>
                <a:cubicBezTo>
                  <a:pt x="6125949" y="323771"/>
                  <a:pt x="6292426" y="300774"/>
                  <a:pt x="6398655" y="340447"/>
                </a:cubicBezTo>
                <a:lnTo>
                  <a:pt x="6477250" y="370643"/>
                </a:lnTo>
                <a:cubicBezTo>
                  <a:pt x="6518147" y="382960"/>
                  <a:pt x="6560561" y="347277"/>
                  <a:pt x="6599996" y="371929"/>
                </a:cubicBezTo>
                <a:cubicBezTo>
                  <a:pt x="6615225" y="385828"/>
                  <a:pt x="6648193" y="391366"/>
                  <a:pt x="6673632" y="384303"/>
                </a:cubicBezTo>
                <a:cubicBezTo>
                  <a:pt x="6678009" y="383088"/>
                  <a:pt x="6681993" y="381536"/>
                  <a:pt x="6685461" y="379698"/>
                </a:cubicBezTo>
                <a:cubicBezTo>
                  <a:pt x="6733172" y="414481"/>
                  <a:pt x="6760278" y="398336"/>
                  <a:pt x="6782761" y="421766"/>
                </a:cubicBezTo>
                <a:cubicBezTo>
                  <a:pt x="6856177" y="432921"/>
                  <a:pt x="6913662" y="412056"/>
                  <a:pt x="6934599" y="432626"/>
                </a:cubicBezTo>
                <a:cubicBezTo>
                  <a:pt x="6971837" y="432351"/>
                  <a:pt x="7021650" y="410307"/>
                  <a:pt x="7050728" y="432695"/>
                </a:cubicBezTo>
                <a:cubicBezTo>
                  <a:pt x="7053692" y="415076"/>
                  <a:pt x="7094152" y="447339"/>
                  <a:pt x="7115167" y="436243"/>
                </a:cubicBezTo>
                <a:cubicBezTo>
                  <a:pt x="7129937" y="426464"/>
                  <a:pt x="7145660" y="433973"/>
                  <a:pt x="7162809" y="434931"/>
                </a:cubicBezTo>
                <a:cubicBezTo>
                  <a:pt x="7184039" y="427343"/>
                  <a:pt x="7259393" y="442217"/>
                  <a:pt x="7280034" y="452539"/>
                </a:cubicBezTo>
                <a:cubicBezTo>
                  <a:pt x="7331046" y="488194"/>
                  <a:pt x="7430616" y="463128"/>
                  <a:pt x="7472654" y="490482"/>
                </a:cubicBezTo>
                <a:cubicBezTo>
                  <a:pt x="7541994" y="500728"/>
                  <a:pt x="7643498" y="509315"/>
                  <a:pt x="7696080" y="514010"/>
                </a:cubicBezTo>
                <a:cubicBezTo>
                  <a:pt x="7760013" y="517032"/>
                  <a:pt x="7715914" y="545003"/>
                  <a:pt x="7788139" y="518649"/>
                </a:cubicBezTo>
                <a:cubicBezTo>
                  <a:pt x="7891601" y="550571"/>
                  <a:pt x="8143222" y="510864"/>
                  <a:pt x="8227756" y="558548"/>
                </a:cubicBezTo>
                <a:cubicBezTo>
                  <a:pt x="8317876" y="569251"/>
                  <a:pt x="8261697" y="569546"/>
                  <a:pt x="8328859" y="582867"/>
                </a:cubicBezTo>
                <a:cubicBezTo>
                  <a:pt x="8336976" y="627379"/>
                  <a:pt x="8495085" y="643261"/>
                  <a:pt x="8532898" y="668282"/>
                </a:cubicBezTo>
                <a:cubicBezTo>
                  <a:pt x="8626867" y="678146"/>
                  <a:pt x="8698118" y="715603"/>
                  <a:pt x="8792925" y="701900"/>
                </a:cubicBezTo>
                <a:cubicBezTo>
                  <a:pt x="8796856" y="707882"/>
                  <a:pt x="8802564" y="712918"/>
                  <a:pt x="8809491" y="717262"/>
                </a:cubicBezTo>
                <a:lnTo>
                  <a:pt x="8814066" y="719410"/>
                </a:lnTo>
                <a:lnTo>
                  <a:pt x="8815751" y="718686"/>
                </a:lnTo>
                <a:cubicBezTo>
                  <a:pt x="8822134" y="717141"/>
                  <a:pt x="8829906" y="716502"/>
                  <a:pt x="8840540" y="717083"/>
                </a:cubicBezTo>
                <a:cubicBezTo>
                  <a:pt x="8844566" y="676948"/>
                  <a:pt x="8862586" y="704813"/>
                  <a:pt x="8897062" y="697553"/>
                </a:cubicBezTo>
                <a:cubicBezTo>
                  <a:pt x="8926967" y="693826"/>
                  <a:pt x="8941387" y="680067"/>
                  <a:pt x="8965922" y="672885"/>
                </a:cubicBezTo>
                <a:cubicBezTo>
                  <a:pt x="8985861" y="668208"/>
                  <a:pt x="8990451" y="680326"/>
                  <a:pt x="9016694" y="669496"/>
                </a:cubicBezTo>
                <a:cubicBezTo>
                  <a:pt x="9064226" y="680468"/>
                  <a:pt x="9102961" y="653230"/>
                  <a:pt x="9139695" y="648174"/>
                </a:cubicBezTo>
                <a:cubicBezTo>
                  <a:pt x="9151373" y="649226"/>
                  <a:pt x="9186538" y="645057"/>
                  <a:pt x="9219129" y="639013"/>
                </a:cubicBezTo>
                <a:lnTo>
                  <a:pt x="9221354" y="638501"/>
                </a:lnTo>
                <a:lnTo>
                  <a:pt x="9237592" y="642494"/>
                </a:lnTo>
                <a:cubicBezTo>
                  <a:pt x="9241555" y="644212"/>
                  <a:pt x="9242210" y="646204"/>
                  <a:pt x="9236570" y="648762"/>
                </a:cubicBezTo>
                <a:cubicBezTo>
                  <a:pt x="9241114" y="652055"/>
                  <a:pt x="9245782" y="653517"/>
                  <a:pt x="9250521" y="654041"/>
                </a:cubicBezTo>
                <a:cubicBezTo>
                  <a:pt x="9259996" y="655089"/>
                  <a:pt x="9269753" y="652386"/>
                  <a:pt x="9279357" y="653083"/>
                </a:cubicBezTo>
                <a:lnTo>
                  <a:pt x="9289731" y="656356"/>
                </a:lnTo>
                <a:lnTo>
                  <a:pt x="9293723" y="656237"/>
                </a:lnTo>
                <a:lnTo>
                  <a:pt x="9303097" y="656723"/>
                </a:lnTo>
                <a:lnTo>
                  <a:pt x="9302251" y="652725"/>
                </a:lnTo>
                <a:cubicBezTo>
                  <a:pt x="9300561" y="648869"/>
                  <a:pt x="9299408" y="644676"/>
                  <a:pt x="9314122" y="645860"/>
                </a:cubicBezTo>
                <a:cubicBezTo>
                  <a:pt x="9344433" y="650204"/>
                  <a:pt x="9356229" y="634440"/>
                  <a:pt x="9367772" y="650683"/>
                </a:cubicBezTo>
                <a:lnTo>
                  <a:pt x="9370291" y="655264"/>
                </a:lnTo>
                <a:lnTo>
                  <a:pt x="9377007" y="656308"/>
                </a:lnTo>
                <a:cubicBezTo>
                  <a:pt x="9380660" y="656340"/>
                  <a:pt x="9382824" y="655350"/>
                  <a:pt x="9382497" y="652427"/>
                </a:cubicBezTo>
                <a:cubicBezTo>
                  <a:pt x="9410043" y="665739"/>
                  <a:pt x="9444726" y="648939"/>
                  <a:pt x="9474013" y="647005"/>
                </a:cubicBezTo>
                <a:cubicBezTo>
                  <a:pt x="9494765" y="659508"/>
                  <a:pt x="9535746" y="643122"/>
                  <a:pt x="9595899" y="646979"/>
                </a:cubicBezTo>
                <a:cubicBezTo>
                  <a:pt x="9618462" y="661284"/>
                  <a:pt x="9636478" y="649421"/>
                  <a:pt x="9681269" y="669984"/>
                </a:cubicBezTo>
                <a:cubicBezTo>
                  <a:pt x="9683619" y="668616"/>
                  <a:pt x="9686437" y="667412"/>
                  <a:pt x="9689635" y="666408"/>
                </a:cubicBezTo>
                <a:cubicBezTo>
                  <a:pt x="9708219" y="660578"/>
                  <a:pt x="9735343" y="662659"/>
                  <a:pt x="9750215" y="671056"/>
                </a:cubicBezTo>
                <a:cubicBezTo>
                  <a:pt x="9822560" y="699676"/>
                  <a:pt x="9892985" y="704863"/>
                  <a:pt x="9957974" y="715080"/>
                </a:cubicBezTo>
                <a:cubicBezTo>
                  <a:pt x="10031995" y="724171"/>
                  <a:pt x="9987651" y="694466"/>
                  <a:pt x="10076482" y="723397"/>
                </a:cubicBezTo>
                <a:cubicBezTo>
                  <a:pt x="10088264" y="715403"/>
                  <a:pt x="10100170" y="715974"/>
                  <a:pt x="10119263" y="721877"/>
                </a:cubicBezTo>
                <a:cubicBezTo>
                  <a:pt x="10155360" y="725633"/>
                  <a:pt x="10156886" y="703170"/>
                  <a:pt x="10190893" y="719606"/>
                </a:cubicBezTo>
                <a:cubicBezTo>
                  <a:pt x="10186651" y="707114"/>
                  <a:pt x="10260542" y="720706"/>
                  <a:pt x="10246203" y="706893"/>
                </a:cubicBezTo>
                <a:cubicBezTo>
                  <a:pt x="10271921" y="697978"/>
                  <a:pt x="10280122" y="716866"/>
                  <a:pt x="10305396" y="709359"/>
                </a:cubicBezTo>
                <a:cubicBezTo>
                  <a:pt x="10332266" y="709354"/>
                  <a:pt x="10287753" y="720864"/>
                  <a:pt x="10316856" y="724179"/>
                </a:cubicBezTo>
                <a:cubicBezTo>
                  <a:pt x="10352558" y="726042"/>
                  <a:pt x="10348261" y="747938"/>
                  <a:pt x="10380919" y="722193"/>
                </a:cubicBezTo>
                <a:cubicBezTo>
                  <a:pt x="10416787" y="731946"/>
                  <a:pt x="10426384" y="719959"/>
                  <a:pt x="10478351" y="717620"/>
                </a:cubicBezTo>
                <a:cubicBezTo>
                  <a:pt x="10498311" y="726260"/>
                  <a:pt x="10516018" y="724144"/>
                  <a:pt x="10533954" y="718660"/>
                </a:cubicBezTo>
                <a:cubicBezTo>
                  <a:pt x="10583102" y="724237"/>
                  <a:pt x="10630104" y="717410"/>
                  <a:pt x="10686474" y="717507"/>
                </a:cubicBezTo>
                <a:cubicBezTo>
                  <a:pt x="10745160" y="730015"/>
                  <a:pt x="10779502" y="713124"/>
                  <a:pt x="10839729" y="713306"/>
                </a:cubicBezTo>
                <a:cubicBezTo>
                  <a:pt x="10895292" y="735596"/>
                  <a:pt x="10883335" y="689293"/>
                  <a:pt x="10933271" y="693628"/>
                </a:cubicBezTo>
                <a:cubicBezTo>
                  <a:pt x="11011861" y="715600"/>
                  <a:pt x="10933941" y="678563"/>
                  <a:pt x="11058950" y="692031"/>
                </a:cubicBezTo>
                <a:cubicBezTo>
                  <a:pt x="11065574" y="695312"/>
                  <a:pt x="11081347" y="693264"/>
                  <a:pt x="11080388" y="689245"/>
                </a:cubicBezTo>
                <a:cubicBezTo>
                  <a:pt x="11088176" y="690921"/>
                  <a:pt x="11106032" y="699551"/>
                  <a:pt x="11108911" y="693363"/>
                </a:cubicBezTo>
                <a:cubicBezTo>
                  <a:pt x="11149149" y="694912"/>
                  <a:pt x="11188483" y="700869"/>
                  <a:pt x="11223119" y="710661"/>
                </a:cubicBezTo>
                <a:cubicBezTo>
                  <a:pt x="11302059" y="704266"/>
                  <a:pt x="11255617" y="731239"/>
                  <a:pt x="11311983" y="731410"/>
                </a:cubicBezTo>
                <a:cubicBezTo>
                  <a:pt x="11358665" y="721567"/>
                  <a:pt x="11373894" y="732638"/>
                  <a:pt x="11426940" y="727340"/>
                </a:cubicBezTo>
                <a:cubicBezTo>
                  <a:pt x="11441993" y="748767"/>
                  <a:pt x="11476074" y="727962"/>
                  <a:pt x="11495624" y="734858"/>
                </a:cubicBezTo>
                <a:cubicBezTo>
                  <a:pt x="11530841" y="712823"/>
                  <a:pt x="11572173" y="761025"/>
                  <a:pt x="11605975" y="762433"/>
                </a:cubicBezTo>
                <a:cubicBezTo>
                  <a:pt x="11663316" y="761143"/>
                  <a:pt x="11727635" y="739871"/>
                  <a:pt x="11756134" y="765012"/>
                </a:cubicBezTo>
                <a:cubicBezTo>
                  <a:pt x="11761348" y="755468"/>
                  <a:pt x="11757526" y="741943"/>
                  <a:pt x="11789788" y="745316"/>
                </a:cubicBezTo>
                <a:cubicBezTo>
                  <a:pt x="11803253" y="740995"/>
                  <a:pt x="11807074" y="726138"/>
                  <a:pt x="11832833" y="734720"/>
                </a:cubicBezTo>
                <a:cubicBezTo>
                  <a:pt x="11798846" y="746443"/>
                  <a:pt x="11852821" y="750721"/>
                  <a:pt x="11846338" y="765994"/>
                </a:cubicBezTo>
                <a:cubicBezTo>
                  <a:pt x="11885947" y="777555"/>
                  <a:pt x="11979991" y="768560"/>
                  <a:pt x="11972492" y="796180"/>
                </a:cubicBezTo>
                <a:cubicBezTo>
                  <a:pt x="11982931" y="813135"/>
                  <a:pt x="12037186" y="790090"/>
                  <a:pt x="12035979" y="807835"/>
                </a:cubicBezTo>
                <a:cubicBezTo>
                  <a:pt x="12059694" y="797410"/>
                  <a:pt x="12098516" y="817951"/>
                  <a:pt x="12135850" y="819056"/>
                </a:cubicBezTo>
                <a:cubicBezTo>
                  <a:pt x="12142309" y="827359"/>
                  <a:pt x="12150917" y="827343"/>
                  <a:pt x="12166092" y="823695"/>
                </a:cubicBezTo>
                <a:lnTo>
                  <a:pt x="12190645" y="826863"/>
                </a:lnTo>
                <a:lnTo>
                  <a:pt x="12192000" y="880762"/>
                </a:lnTo>
                <a:lnTo>
                  <a:pt x="12192000" y="2685062"/>
                </a:lnTo>
                <a:lnTo>
                  <a:pt x="0" y="2685062"/>
                </a:lnTo>
                <a:lnTo>
                  <a:pt x="0" y="283917"/>
                </a:lnTo>
                <a:lnTo>
                  <a:pt x="44213" y="302297"/>
                </a:lnTo>
                <a:cubicBezTo>
                  <a:pt x="57125" y="321111"/>
                  <a:pt x="151150" y="310991"/>
                  <a:pt x="172465" y="314866"/>
                </a:cubicBezTo>
                <a:cubicBezTo>
                  <a:pt x="201883" y="307918"/>
                  <a:pt x="192551" y="309357"/>
                  <a:pt x="223361" y="304828"/>
                </a:cubicBezTo>
                <a:cubicBezTo>
                  <a:pt x="235273" y="283233"/>
                  <a:pt x="290082" y="292239"/>
                  <a:pt x="320595" y="288341"/>
                </a:cubicBezTo>
                <a:cubicBezTo>
                  <a:pt x="326821" y="269140"/>
                  <a:pt x="347105" y="264031"/>
                  <a:pt x="401087" y="246745"/>
                </a:cubicBezTo>
                <a:cubicBezTo>
                  <a:pt x="407068" y="225028"/>
                  <a:pt x="475269" y="251137"/>
                  <a:pt x="495839" y="217305"/>
                </a:cubicBezTo>
                <a:cubicBezTo>
                  <a:pt x="499633" y="218429"/>
                  <a:pt x="503698" y="219260"/>
                  <a:pt x="507910" y="219773"/>
                </a:cubicBezTo>
                <a:cubicBezTo>
                  <a:pt x="532375" y="222751"/>
                  <a:pt x="556339" y="214552"/>
                  <a:pt x="561428" y="201460"/>
                </a:cubicBezTo>
                <a:cubicBezTo>
                  <a:pt x="599747" y="152259"/>
                  <a:pt x="661201" y="177254"/>
                  <a:pt x="712813" y="151411"/>
                </a:cubicBezTo>
                <a:cubicBezTo>
                  <a:pt x="774420" y="124993"/>
                  <a:pt x="765426" y="123535"/>
                  <a:pt x="819366" y="70479"/>
                </a:cubicBezTo>
                <a:cubicBezTo>
                  <a:pt x="839647" y="77460"/>
                  <a:pt x="850544" y="74267"/>
                  <a:pt x="862489" y="63238"/>
                </a:cubicBezTo>
                <a:cubicBezTo>
                  <a:pt x="893284" y="51157"/>
                  <a:pt x="919686" y="77447"/>
                  <a:pt x="934387" y="50788"/>
                </a:cubicBezTo>
                <a:cubicBezTo>
                  <a:pt x="936825" y="54711"/>
                  <a:pt x="942184" y="55671"/>
                  <a:pt x="948874" y="55208"/>
                </a:cubicBezTo>
                <a:lnTo>
                  <a:pt x="955237" y="54040"/>
                </a:lnTo>
                <a:lnTo>
                  <a:pt x="955886" y="54325"/>
                </a:lnTo>
                <a:lnTo>
                  <a:pt x="957239" y="53673"/>
                </a:lnTo>
                <a:lnTo>
                  <a:pt x="971343" y="51086"/>
                </a:lnTo>
                <a:cubicBezTo>
                  <a:pt x="986863" y="47540"/>
                  <a:pt x="1001346" y="44460"/>
                  <a:pt x="1002063" y="54158"/>
                </a:cubicBezTo>
                <a:cubicBezTo>
                  <a:pt x="1010763" y="55438"/>
                  <a:pt x="1016476" y="54893"/>
                  <a:pt x="1020663" y="53408"/>
                </a:cubicBezTo>
                <a:cubicBezTo>
                  <a:pt x="1029036" y="50440"/>
                  <a:pt x="1031306" y="43717"/>
                  <a:pt x="1039181" y="40356"/>
                </a:cubicBezTo>
                <a:lnTo>
                  <a:pt x="1051914" y="39166"/>
                </a:lnTo>
                <a:lnTo>
                  <a:pt x="1054501" y="37372"/>
                </a:lnTo>
                <a:lnTo>
                  <a:pt x="1061859" y="33902"/>
                </a:lnTo>
                <a:lnTo>
                  <a:pt x="1054558" y="30385"/>
                </a:lnTo>
                <a:cubicBezTo>
                  <a:pt x="1046905" y="27358"/>
                  <a:pt x="1128596" y="22367"/>
                  <a:pt x="1140852" y="17327"/>
                </a:cubicBezTo>
                <a:lnTo>
                  <a:pt x="1214144" y="6192"/>
                </a:lnTo>
                <a:lnTo>
                  <a:pt x="1338122" y="27996"/>
                </a:lnTo>
                <a:cubicBezTo>
                  <a:pt x="1367144" y="1801"/>
                  <a:pt x="1432673" y="14019"/>
                  <a:pt x="1462415" y="0"/>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ußzeilenplatzhalter 8">
            <a:extLst>
              <a:ext uri="{FF2B5EF4-FFF2-40B4-BE49-F238E27FC236}">
                <a16:creationId xmlns:a16="http://schemas.microsoft.com/office/drawing/2014/main" id="{5FF4C817-06BA-4EE0-A81F-58AB17ABEDD6}"/>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27</a:t>
            </a:fld>
            <a:endParaRPr lang="de-DE" dirty="0"/>
          </a:p>
        </p:txBody>
      </p:sp>
      <p:pic>
        <p:nvPicPr>
          <p:cNvPr id="15" name="Grafik 14">
            <a:extLst>
              <a:ext uri="{FF2B5EF4-FFF2-40B4-BE49-F238E27FC236}">
                <a16:creationId xmlns:a16="http://schemas.microsoft.com/office/drawing/2014/main" id="{2D953F9C-4C68-4270-9CDD-96CE13F8BE13}"/>
              </a:ext>
            </a:extLst>
          </p:cNvPr>
          <p:cNvPicPr>
            <a:picLocks noChangeAspect="1"/>
          </p:cNvPicPr>
          <p:nvPr/>
        </p:nvPicPr>
        <p:blipFill>
          <a:blip r:embed="rId2"/>
          <a:stretch>
            <a:fillRect/>
          </a:stretch>
        </p:blipFill>
        <p:spPr>
          <a:xfrm>
            <a:off x="170108" y="6400800"/>
            <a:ext cx="469972" cy="379010"/>
          </a:xfrm>
          <a:prstGeom prst="rect">
            <a:avLst/>
          </a:prstGeom>
        </p:spPr>
      </p:pic>
      <p:sp>
        <p:nvSpPr>
          <p:cNvPr id="17" name="Content Placeholder 13">
            <a:extLst>
              <a:ext uri="{FF2B5EF4-FFF2-40B4-BE49-F238E27FC236}">
                <a16:creationId xmlns:a16="http://schemas.microsoft.com/office/drawing/2014/main" id="{E682B494-809A-4117-9638-EA4CEF2A3B30}"/>
              </a:ext>
            </a:extLst>
          </p:cNvPr>
          <p:cNvSpPr txBox="1">
            <a:spLocks/>
          </p:cNvSpPr>
          <p:nvPr/>
        </p:nvSpPr>
        <p:spPr>
          <a:xfrm>
            <a:off x="749647" y="4316634"/>
            <a:ext cx="3508035" cy="1935445"/>
          </a:xfrm>
          <a:prstGeom prst="rect">
            <a:avLst/>
          </a:prstGeom>
        </p:spPr>
        <p:txBody>
          <a:bodyPr vert="horz" lIns="108000" tIns="0" rIns="108000" bIns="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de-DE" sz="1400" b="1" dirty="0">
                <a:solidFill>
                  <a:schemeClr val="tx1">
                    <a:lumMod val="85000"/>
                    <a:lumOff val="15000"/>
                  </a:schemeClr>
                </a:solidFill>
              </a:rPr>
              <a:t>Doppelkomplementäre Farbkombination:</a:t>
            </a:r>
          </a:p>
          <a:p>
            <a:pPr>
              <a:lnSpc>
                <a:spcPct val="100000"/>
              </a:lnSpc>
              <a:spcBef>
                <a:spcPts val="0"/>
              </a:spcBef>
              <a:buFontTx/>
              <a:buChar char="-"/>
            </a:pPr>
            <a:r>
              <a:rPr lang="de-DE" sz="1400" dirty="0">
                <a:solidFill>
                  <a:schemeClr val="tx1">
                    <a:lumMod val="85000"/>
                    <a:lumOff val="15000"/>
                  </a:schemeClr>
                </a:solidFill>
              </a:rPr>
              <a:t>Ergeben sie aus zwei Komplementärfarben</a:t>
            </a:r>
          </a:p>
          <a:p>
            <a:pPr>
              <a:lnSpc>
                <a:spcPct val="100000"/>
              </a:lnSpc>
              <a:spcBef>
                <a:spcPts val="0"/>
              </a:spcBef>
              <a:buFontTx/>
              <a:buChar char="-"/>
            </a:pPr>
            <a:r>
              <a:rPr lang="de-DE" sz="1400" dirty="0">
                <a:solidFill>
                  <a:schemeClr val="tx1">
                    <a:lumMod val="85000"/>
                    <a:lumOff val="15000"/>
                  </a:schemeClr>
                </a:solidFill>
              </a:rPr>
              <a:t>Achtung: braucht ein geübtes Auge und Fingerspitzengefühl um nicht zu laut und unruhig zu wirken</a:t>
            </a:r>
          </a:p>
        </p:txBody>
      </p:sp>
      <p:sp>
        <p:nvSpPr>
          <p:cNvPr id="19" name="Content Placeholder 13">
            <a:extLst>
              <a:ext uri="{FF2B5EF4-FFF2-40B4-BE49-F238E27FC236}">
                <a16:creationId xmlns:a16="http://schemas.microsoft.com/office/drawing/2014/main" id="{9982ADF2-2093-4F2D-A404-1DBC2A7A8085}"/>
              </a:ext>
            </a:extLst>
          </p:cNvPr>
          <p:cNvSpPr txBox="1">
            <a:spLocks/>
          </p:cNvSpPr>
          <p:nvPr/>
        </p:nvSpPr>
        <p:spPr>
          <a:xfrm>
            <a:off x="4374149" y="4316634"/>
            <a:ext cx="3508036" cy="2204306"/>
          </a:xfrm>
          <a:prstGeom prst="rect">
            <a:avLst/>
          </a:prstGeom>
        </p:spPr>
        <p:txBody>
          <a:bodyPr vert="horz" lIns="108000" tIns="0" rIns="108000" bIns="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de-DE" sz="1400" b="1" dirty="0">
                <a:solidFill>
                  <a:schemeClr val="tx1">
                    <a:lumMod val="85000"/>
                    <a:lumOff val="15000"/>
                  </a:schemeClr>
                </a:solidFill>
              </a:rPr>
              <a:t>Analoge Farbkombination</a:t>
            </a:r>
            <a:r>
              <a:rPr lang="de-DE" sz="1400" dirty="0">
                <a:solidFill>
                  <a:schemeClr val="tx1">
                    <a:lumMod val="85000"/>
                    <a:lumOff val="15000"/>
                  </a:schemeClr>
                </a:solidFill>
              </a:rPr>
              <a:t>: </a:t>
            </a:r>
          </a:p>
          <a:p>
            <a:pPr>
              <a:lnSpc>
                <a:spcPct val="100000"/>
              </a:lnSpc>
              <a:spcBef>
                <a:spcPts val="0"/>
              </a:spcBef>
              <a:buFontTx/>
              <a:buChar char="-"/>
            </a:pPr>
            <a:r>
              <a:rPr lang="de-DE" sz="1400" dirty="0">
                <a:solidFill>
                  <a:schemeClr val="tx1">
                    <a:lumMod val="85000"/>
                    <a:lumOff val="15000"/>
                  </a:schemeClr>
                </a:solidFill>
              </a:rPr>
              <a:t>2-3 nebeneinanderliegende Farben </a:t>
            </a:r>
          </a:p>
          <a:p>
            <a:pPr>
              <a:lnSpc>
                <a:spcPct val="100000"/>
              </a:lnSpc>
              <a:spcBef>
                <a:spcPts val="0"/>
              </a:spcBef>
              <a:buFontTx/>
              <a:buChar char="-"/>
            </a:pPr>
            <a:r>
              <a:rPr lang="de-DE" sz="1400" dirty="0">
                <a:solidFill>
                  <a:schemeClr val="tx1">
                    <a:lumMod val="85000"/>
                    <a:lumOff val="15000"/>
                  </a:schemeClr>
                </a:solidFill>
              </a:rPr>
              <a:t>Ergeben immer eine weiche und gefällige Farbsprache</a:t>
            </a:r>
          </a:p>
          <a:p>
            <a:pPr>
              <a:lnSpc>
                <a:spcPct val="100000"/>
              </a:lnSpc>
              <a:spcBef>
                <a:spcPts val="0"/>
              </a:spcBef>
              <a:buFontTx/>
              <a:buChar char="-"/>
            </a:pPr>
            <a:r>
              <a:rPr lang="de-DE" sz="1400" dirty="0">
                <a:solidFill>
                  <a:schemeClr val="tx1">
                    <a:lumMod val="85000"/>
                    <a:lumOff val="15000"/>
                  </a:schemeClr>
                </a:solidFill>
              </a:rPr>
              <a:t>Wirkt leise und elegant</a:t>
            </a:r>
          </a:p>
          <a:p>
            <a:pPr>
              <a:lnSpc>
                <a:spcPct val="100000"/>
              </a:lnSpc>
              <a:spcBef>
                <a:spcPts val="0"/>
              </a:spcBef>
              <a:buFontTx/>
              <a:buChar char="-"/>
            </a:pPr>
            <a:r>
              <a:rPr lang="de-DE" sz="1400" dirty="0">
                <a:solidFill>
                  <a:schemeClr val="tx1">
                    <a:lumMod val="85000"/>
                    <a:lumOff val="15000"/>
                  </a:schemeClr>
                </a:solidFill>
              </a:rPr>
              <a:t>Inklusive einzelner Farbabstufungen = große Palette an Farben für gelungene Gestaltung</a:t>
            </a:r>
          </a:p>
          <a:p>
            <a:pPr>
              <a:lnSpc>
                <a:spcPct val="100000"/>
              </a:lnSpc>
              <a:spcBef>
                <a:spcPts val="0"/>
              </a:spcBef>
              <a:buFontTx/>
              <a:buChar char="-"/>
            </a:pPr>
            <a:r>
              <a:rPr lang="de-DE" sz="1400" dirty="0">
                <a:solidFill>
                  <a:schemeClr val="tx1">
                    <a:lumMod val="85000"/>
                    <a:lumOff val="15000"/>
                  </a:schemeClr>
                </a:solidFill>
              </a:rPr>
              <a:t>Nachteil: keine Auszeichnungsfarbe für klare und eindeutig andersfarbigen Akzent</a:t>
            </a:r>
          </a:p>
        </p:txBody>
      </p:sp>
      <p:sp>
        <p:nvSpPr>
          <p:cNvPr id="21" name="Content Placeholder 13">
            <a:extLst>
              <a:ext uri="{FF2B5EF4-FFF2-40B4-BE49-F238E27FC236}">
                <a16:creationId xmlns:a16="http://schemas.microsoft.com/office/drawing/2014/main" id="{838D0B5E-95C3-46D0-9C4C-EF0EF9D2443C}"/>
              </a:ext>
            </a:extLst>
          </p:cNvPr>
          <p:cNvSpPr txBox="1">
            <a:spLocks/>
          </p:cNvSpPr>
          <p:nvPr/>
        </p:nvSpPr>
        <p:spPr>
          <a:xfrm>
            <a:off x="8021541" y="4316634"/>
            <a:ext cx="3512325" cy="1935445"/>
          </a:xfrm>
          <a:prstGeom prst="rect">
            <a:avLst/>
          </a:prstGeom>
        </p:spPr>
        <p:txBody>
          <a:bodyPr vert="horz" lIns="108000" tIns="0" rIns="108000" bIns="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de-DE" sz="1400" b="1" dirty="0">
                <a:solidFill>
                  <a:schemeClr val="tx1">
                    <a:lumMod val="85000"/>
                    <a:lumOff val="15000"/>
                  </a:schemeClr>
                </a:solidFill>
              </a:rPr>
              <a:t>Monochrome Farbkombination</a:t>
            </a:r>
            <a:endParaRPr lang="de-DE" sz="1400" dirty="0">
              <a:solidFill>
                <a:schemeClr val="tx1">
                  <a:lumMod val="85000"/>
                  <a:lumOff val="15000"/>
                </a:schemeClr>
              </a:solidFill>
            </a:endParaRPr>
          </a:p>
          <a:p>
            <a:pPr>
              <a:lnSpc>
                <a:spcPct val="100000"/>
              </a:lnSpc>
              <a:buFontTx/>
              <a:buChar char="-"/>
            </a:pPr>
            <a:r>
              <a:rPr lang="de-DE" sz="1400" dirty="0">
                <a:solidFill>
                  <a:schemeClr val="tx1">
                    <a:lumMod val="85000"/>
                    <a:lumOff val="15000"/>
                  </a:schemeClr>
                </a:solidFill>
              </a:rPr>
              <a:t>Eine Farbe mit unterschiedlich viel Weiß oder Schwarzanteil</a:t>
            </a:r>
          </a:p>
        </p:txBody>
      </p:sp>
      <p:pic>
        <p:nvPicPr>
          <p:cNvPr id="22" name="Grafik 21">
            <a:extLst>
              <a:ext uri="{FF2B5EF4-FFF2-40B4-BE49-F238E27FC236}">
                <a16:creationId xmlns:a16="http://schemas.microsoft.com/office/drawing/2014/main" id="{D604C733-8F04-4D32-A367-58D30677F077}"/>
              </a:ext>
            </a:extLst>
          </p:cNvPr>
          <p:cNvPicPr>
            <a:picLocks noChangeAspect="1"/>
          </p:cNvPicPr>
          <p:nvPr/>
        </p:nvPicPr>
        <p:blipFill>
          <a:blip r:embed="rId3"/>
          <a:stretch>
            <a:fillRect/>
          </a:stretch>
        </p:blipFill>
        <p:spPr>
          <a:xfrm>
            <a:off x="8371631" y="1473493"/>
            <a:ext cx="2856167" cy="2070722"/>
          </a:xfrm>
          <a:prstGeom prst="rect">
            <a:avLst/>
          </a:prstGeom>
        </p:spPr>
      </p:pic>
      <p:pic>
        <p:nvPicPr>
          <p:cNvPr id="23" name="Inhaltsplatzhalter 5">
            <a:extLst>
              <a:ext uri="{FF2B5EF4-FFF2-40B4-BE49-F238E27FC236}">
                <a16:creationId xmlns:a16="http://schemas.microsoft.com/office/drawing/2014/main" id="{D7316398-9E2E-41D3-99FA-4BB39F677380}"/>
              </a:ext>
            </a:extLst>
          </p:cNvPr>
          <p:cNvPicPr>
            <a:picLocks noChangeAspect="1"/>
          </p:cNvPicPr>
          <p:nvPr/>
        </p:nvPicPr>
        <p:blipFill>
          <a:blip r:embed="rId4"/>
          <a:stretch>
            <a:fillRect/>
          </a:stretch>
        </p:blipFill>
        <p:spPr>
          <a:xfrm>
            <a:off x="1075580" y="1385309"/>
            <a:ext cx="2856167" cy="2070722"/>
          </a:xfrm>
          <a:prstGeom prst="rect">
            <a:avLst/>
          </a:prstGeom>
        </p:spPr>
      </p:pic>
      <p:pic>
        <p:nvPicPr>
          <p:cNvPr id="24" name="Grafik 23" descr="Ein Bild, das Text, Uhr enthält.&#10;&#10;Automatisch generierte Beschreibung">
            <a:extLst>
              <a:ext uri="{FF2B5EF4-FFF2-40B4-BE49-F238E27FC236}">
                <a16:creationId xmlns:a16="http://schemas.microsoft.com/office/drawing/2014/main" id="{ED0AF7E3-8C16-4202-AEFE-0235C1CA889F}"/>
              </a:ext>
            </a:extLst>
          </p:cNvPr>
          <p:cNvPicPr>
            <a:picLocks noChangeAspect="1"/>
          </p:cNvPicPr>
          <p:nvPr/>
        </p:nvPicPr>
        <p:blipFill>
          <a:blip r:embed="rId5"/>
          <a:stretch>
            <a:fillRect/>
          </a:stretch>
        </p:blipFill>
        <p:spPr>
          <a:xfrm>
            <a:off x="4606745" y="1473493"/>
            <a:ext cx="2823836" cy="1955507"/>
          </a:xfrm>
          <a:prstGeom prst="rect">
            <a:avLst/>
          </a:prstGeom>
        </p:spPr>
      </p:pic>
    </p:spTree>
    <p:extLst>
      <p:ext uri="{BB962C8B-B14F-4D97-AF65-F5344CB8AC3E}">
        <p14:creationId xmlns:p14="http://schemas.microsoft.com/office/powerpoint/2010/main" val="16282058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5441327E-0A62-9D4E-9F5E-5A96E680B3A4}"/>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08: Merke</a:t>
            </a:r>
          </a:p>
        </p:txBody>
      </p:sp>
      <p:sp>
        <p:nvSpPr>
          <p:cNvPr id="3" name="Inhaltsplatzhalter 2">
            <a:extLst>
              <a:ext uri="{FF2B5EF4-FFF2-40B4-BE49-F238E27FC236}">
                <a16:creationId xmlns:a16="http://schemas.microsoft.com/office/drawing/2014/main" id="{76B7E27F-D30F-8E4A-88EA-DD8E5CDC2128}"/>
              </a:ext>
            </a:extLst>
          </p:cNvPr>
          <p:cNvSpPr>
            <a:spLocks noGrp="1"/>
          </p:cNvSpPr>
          <p:nvPr>
            <p:ph idx="1"/>
          </p:nvPr>
        </p:nvSpPr>
        <p:spPr>
          <a:xfrm>
            <a:off x="6095999" y="882315"/>
            <a:ext cx="5254754" cy="5294647"/>
          </a:xfrm>
        </p:spPr>
        <p:txBody>
          <a:bodyPr vert="horz" lIns="91440" tIns="45720" rIns="91440" bIns="45720" rtlCol="0" anchor="ctr">
            <a:normAutofit/>
          </a:bodyPr>
          <a:lstStyle/>
          <a:p>
            <a:pPr marL="0" indent="0">
              <a:buNone/>
            </a:pPr>
            <a:r>
              <a:rPr lang="de-DE" sz="2200" dirty="0"/>
              <a:t>Leg als Erstes nur eine Farbe fest, die du als Hauptfarbe für dein Design verwenden möchtest. Im zweiten Schritt kannst du dann überlegen, wie viele Farben du benötigst. Welche das sein sollen, findest du unter Zuhilfenahme des Farbrads und in den Beschreibungen der Designstile heraus.</a:t>
            </a:r>
          </a:p>
        </p:txBody>
      </p:sp>
      <p:sp>
        <p:nvSpPr>
          <p:cNvPr id="9" name="Fußzeilenplatzhalter 8">
            <a:extLst>
              <a:ext uri="{FF2B5EF4-FFF2-40B4-BE49-F238E27FC236}">
                <a16:creationId xmlns:a16="http://schemas.microsoft.com/office/drawing/2014/main" id="{B5D0593C-F6A1-402E-B248-281DF14B5F23}"/>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28</a:t>
            </a:fld>
            <a:endParaRPr lang="de-DE" dirty="0"/>
          </a:p>
        </p:txBody>
      </p:sp>
      <p:pic>
        <p:nvPicPr>
          <p:cNvPr id="10" name="Grafik 9">
            <a:extLst>
              <a:ext uri="{FF2B5EF4-FFF2-40B4-BE49-F238E27FC236}">
                <a16:creationId xmlns:a16="http://schemas.microsoft.com/office/drawing/2014/main" id="{7591872F-17AA-485D-999C-27EC3B1ABC51}"/>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3058524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A0339EE9-5436-4860-BBFC-7CD7C90DB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AA770EBD-5B77-46EC-BF58-EF27ACD6B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5" y="0"/>
            <a:ext cx="7537705" cy="6858000"/>
          </a:xfrm>
          <a:custGeom>
            <a:avLst/>
            <a:gdLst>
              <a:gd name="connsiteX0" fmla="*/ 1008599 w 7299977"/>
              <a:gd name="connsiteY0" fmla="*/ 0 h 6858000"/>
              <a:gd name="connsiteX1" fmla="*/ 4420653 w 7299977"/>
              <a:gd name="connsiteY1" fmla="*/ 0 h 6858000"/>
              <a:gd name="connsiteX2" fmla="*/ 5511704 w 7299977"/>
              <a:gd name="connsiteY2" fmla="*/ 0 h 6858000"/>
              <a:gd name="connsiteX3" fmla="*/ 7299977 w 7299977"/>
              <a:gd name="connsiteY3" fmla="*/ 0 h 6858000"/>
              <a:gd name="connsiteX4" fmla="*/ 7299977 w 7299977"/>
              <a:gd name="connsiteY4" fmla="*/ 6858000 h 6858000"/>
              <a:gd name="connsiteX5" fmla="*/ 5511704 w 7299977"/>
              <a:gd name="connsiteY5" fmla="*/ 6858000 h 6858000"/>
              <a:gd name="connsiteX6" fmla="*/ 4420653 w 7299977"/>
              <a:gd name="connsiteY6" fmla="*/ 6858000 h 6858000"/>
              <a:gd name="connsiteX7" fmla="*/ 1592997 w 7299977"/>
              <a:gd name="connsiteY7" fmla="*/ 6858000 h 6858000"/>
              <a:gd name="connsiteX8" fmla="*/ 1232473 w 7299977"/>
              <a:gd name="connsiteY8" fmla="*/ 6658805 h 6858000"/>
              <a:gd name="connsiteX9" fmla="*/ 1075471 w 7299977"/>
              <a:gd name="connsiteY9" fmla="*/ 6431153 h 6858000"/>
              <a:gd name="connsiteX10" fmla="*/ 1020229 w 7299977"/>
              <a:gd name="connsiteY10" fmla="*/ 6367127 h 6858000"/>
              <a:gd name="connsiteX11" fmla="*/ 883579 w 7299977"/>
              <a:gd name="connsiteY11" fmla="*/ 6281757 h 6858000"/>
              <a:gd name="connsiteX12" fmla="*/ 645167 w 7299977"/>
              <a:gd name="connsiteY12" fmla="*/ 6100347 h 6858000"/>
              <a:gd name="connsiteX13" fmla="*/ 732391 w 7299977"/>
              <a:gd name="connsiteY13" fmla="*/ 6057663 h 6858000"/>
              <a:gd name="connsiteX14" fmla="*/ 985339 w 7299977"/>
              <a:gd name="connsiteY14" fmla="*/ 6167932 h 6858000"/>
              <a:gd name="connsiteX15" fmla="*/ 1168509 w 7299977"/>
              <a:gd name="connsiteY15" fmla="*/ 6196388 h 6858000"/>
              <a:gd name="connsiteX16" fmla="*/ 909746 w 7299977"/>
              <a:gd name="connsiteY16" fmla="*/ 6004307 h 6858000"/>
              <a:gd name="connsiteX17" fmla="*/ 659704 w 7299977"/>
              <a:gd name="connsiteY17" fmla="*/ 5755314 h 6858000"/>
              <a:gd name="connsiteX18" fmla="*/ 851597 w 7299977"/>
              <a:gd name="connsiteY18" fmla="*/ 5801555 h 6858000"/>
              <a:gd name="connsiteX19" fmla="*/ 860319 w 7299977"/>
              <a:gd name="connsiteY19" fmla="*/ 5769542 h 6858000"/>
              <a:gd name="connsiteX20" fmla="*/ 691686 w 7299977"/>
              <a:gd name="connsiteY20" fmla="*/ 5474306 h 6858000"/>
              <a:gd name="connsiteX21" fmla="*/ 610278 w 7299977"/>
              <a:gd name="connsiteY21" fmla="*/ 5353367 h 6858000"/>
              <a:gd name="connsiteX22" fmla="*/ 238123 w 7299977"/>
              <a:gd name="connsiteY22" fmla="*/ 4994104 h 6858000"/>
              <a:gd name="connsiteX23" fmla="*/ 592833 w 7299977"/>
              <a:gd name="connsiteY23" fmla="*/ 5154171 h 6858000"/>
              <a:gd name="connsiteX24" fmla="*/ 226494 w 7299977"/>
              <a:gd name="connsiteY24" fmla="*/ 4805580 h 6858000"/>
              <a:gd name="connsiteX25" fmla="*/ 49139 w 7299977"/>
              <a:gd name="connsiteY25" fmla="*/ 4677526 h 6858000"/>
              <a:gd name="connsiteX26" fmla="*/ 5527 w 7299977"/>
              <a:gd name="connsiteY26" fmla="*/ 4602828 h 6858000"/>
              <a:gd name="connsiteX27" fmla="*/ 84029 w 7299977"/>
              <a:gd name="connsiteY27" fmla="*/ 4585042 h 6858000"/>
              <a:gd name="connsiteX28" fmla="*/ 325347 w 7299977"/>
              <a:gd name="connsiteY28" fmla="*/ 4613499 h 6858000"/>
              <a:gd name="connsiteX29" fmla="*/ 25879 w 7299977"/>
              <a:gd name="connsiteY29" fmla="*/ 4378734 h 6858000"/>
              <a:gd name="connsiteX30" fmla="*/ 249753 w 7299977"/>
              <a:gd name="connsiteY30" fmla="*/ 4414305 h 6858000"/>
              <a:gd name="connsiteX31" fmla="*/ 313718 w 7299977"/>
              <a:gd name="connsiteY31" fmla="*/ 4321821 h 6858000"/>
              <a:gd name="connsiteX32" fmla="*/ 418386 w 7299977"/>
              <a:gd name="connsiteY32" fmla="*/ 4172424 h 6858000"/>
              <a:gd name="connsiteX33" fmla="*/ 491072 w 7299977"/>
              <a:gd name="connsiteY33" fmla="*/ 4090612 h 6858000"/>
              <a:gd name="connsiteX34" fmla="*/ 520147 w 7299977"/>
              <a:gd name="connsiteY34" fmla="*/ 3827390 h 6858000"/>
              <a:gd name="connsiteX35" fmla="*/ 459090 w 7299977"/>
              <a:gd name="connsiteY35" fmla="*/ 3539269 h 6858000"/>
              <a:gd name="connsiteX36" fmla="*/ 290458 w 7299977"/>
              <a:gd name="connsiteY36" fmla="*/ 3393429 h 6858000"/>
              <a:gd name="connsiteX37" fmla="*/ 339884 w 7299977"/>
              <a:gd name="connsiteY37" fmla="*/ 3229805 h 6858000"/>
              <a:gd name="connsiteX38" fmla="*/ 697501 w 7299977"/>
              <a:gd name="connsiteY38" fmla="*/ 3329402 h 6858000"/>
              <a:gd name="connsiteX39" fmla="*/ 165437 w 7299977"/>
              <a:gd name="connsiteY39" fmla="*/ 2941684 h 6858000"/>
              <a:gd name="connsiteX40" fmla="*/ 255568 w 7299977"/>
              <a:gd name="connsiteY40" fmla="*/ 2923898 h 6858000"/>
              <a:gd name="connsiteX41" fmla="*/ 578296 w 7299977"/>
              <a:gd name="connsiteY41" fmla="*/ 2703362 h 6858000"/>
              <a:gd name="connsiteX42" fmla="*/ 595740 w 7299977"/>
              <a:gd name="connsiteY42" fmla="*/ 2692689 h 6858000"/>
              <a:gd name="connsiteX43" fmla="*/ 650982 w 7299977"/>
              <a:gd name="connsiteY43" fmla="*/ 2553965 h 6858000"/>
              <a:gd name="connsiteX44" fmla="*/ 825429 w 7299977"/>
              <a:gd name="connsiteY44" fmla="*/ 2532623 h 6858000"/>
              <a:gd name="connsiteX45" fmla="*/ 970802 w 7299977"/>
              <a:gd name="connsiteY45" fmla="*/ 2564636 h 6858000"/>
              <a:gd name="connsiteX46" fmla="*/ 1127805 w 7299977"/>
              <a:gd name="connsiteY46" fmla="*/ 2525509 h 6858000"/>
              <a:gd name="connsiteX47" fmla="*/ 1267362 w 7299977"/>
              <a:gd name="connsiteY47" fmla="*/ 2543294 h 6858000"/>
              <a:gd name="connsiteX48" fmla="*/ 1386568 w 7299977"/>
              <a:gd name="connsiteY48" fmla="*/ 2518395 h 6858000"/>
              <a:gd name="connsiteX49" fmla="*/ 1270270 w 7299977"/>
              <a:gd name="connsiteY49" fmla="*/ 2401012 h 6858000"/>
              <a:gd name="connsiteX50" fmla="*/ 1107453 w 7299977"/>
              <a:gd name="connsiteY50" fmla="*/ 2401012 h 6858000"/>
              <a:gd name="connsiteX51" fmla="*/ 991154 w 7299977"/>
              <a:gd name="connsiteY51" fmla="*/ 2326314 h 6858000"/>
              <a:gd name="connsiteX52" fmla="*/ 880671 w 7299977"/>
              <a:gd name="connsiteY52" fmla="*/ 2191146 h 6858000"/>
              <a:gd name="connsiteX53" fmla="*/ 491072 w 7299977"/>
              <a:gd name="connsiteY53" fmla="*/ 1974165 h 6858000"/>
              <a:gd name="connsiteX54" fmla="*/ 421293 w 7299977"/>
              <a:gd name="connsiteY54" fmla="*/ 1892353 h 6858000"/>
              <a:gd name="connsiteX55" fmla="*/ 1531941 w 7299977"/>
              <a:gd name="connsiteY55" fmla="*/ 2208931 h 6858000"/>
              <a:gd name="connsiteX56" fmla="*/ 1188861 w 7299977"/>
              <a:gd name="connsiteY56" fmla="*/ 2077320 h 6858000"/>
              <a:gd name="connsiteX57" fmla="*/ 1421458 w 7299977"/>
              <a:gd name="connsiteY57" fmla="*/ 2102219 h 6858000"/>
              <a:gd name="connsiteX58" fmla="*/ 1549386 w 7299977"/>
              <a:gd name="connsiteY58" fmla="*/ 2013292 h 6858000"/>
              <a:gd name="connsiteX59" fmla="*/ 1549386 w 7299977"/>
              <a:gd name="connsiteY59" fmla="*/ 1984836 h 6858000"/>
              <a:gd name="connsiteX60" fmla="*/ 1453440 w 7299977"/>
              <a:gd name="connsiteY60" fmla="*/ 1903025 h 6858000"/>
              <a:gd name="connsiteX61" fmla="*/ 1398198 w 7299977"/>
              <a:gd name="connsiteY61" fmla="*/ 1849668 h 6858000"/>
              <a:gd name="connsiteX62" fmla="*/ 1247011 w 7299977"/>
              <a:gd name="connsiteY62" fmla="*/ 1657587 h 6858000"/>
              <a:gd name="connsiteX63" fmla="*/ 1354586 w 7299977"/>
              <a:gd name="connsiteY63" fmla="*/ 1636245 h 6858000"/>
              <a:gd name="connsiteX64" fmla="*/ 1395290 w 7299977"/>
              <a:gd name="connsiteY64" fmla="*/ 1597117 h 6858000"/>
              <a:gd name="connsiteX65" fmla="*/ 1366216 w 7299977"/>
              <a:gd name="connsiteY65" fmla="*/ 1540204 h 6858000"/>
              <a:gd name="connsiteX66" fmla="*/ 1031858 w 7299977"/>
              <a:gd name="connsiteY66" fmla="*/ 1365909 h 6858000"/>
              <a:gd name="connsiteX67" fmla="*/ 1005692 w 7299977"/>
              <a:gd name="connsiteY67" fmla="*/ 1230741 h 6858000"/>
              <a:gd name="connsiteX68" fmla="*/ 1069655 w 7299977"/>
              <a:gd name="connsiteY68" fmla="*/ 1209399 h 6858000"/>
              <a:gd name="connsiteX69" fmla="*/ 1142342 w 7299977"/>
              <a:gd name="connsiteY69" fmla="*/ 1220069 h 6858000"/>
              <a:gd name="connsiteX70" fmla="*/ 1084193 w 7299977"/>
              <a:gd name="connsiteY70" fmla="*/ 1113358 h 6858000"/>
              <a:gd name="connsiteX71" fmla="*/ 848689 w 7299977"/>
              <a:gd name="connsiteY71" fmla="*/ 1006647 h 6858000"/>
              <a:gd name="connsiteX72" fmla="*/ 805077 w 7299977"/>
              <a:gd name="connsiteY72" fmla="*/ 949734 h 6858000"/>
              <a:gd name="connsiteX73" fmla="*/ 863226 w 7299977"/>
              <a:gd name="connsiteY73" fmla="*/ 921277 h 6858000"/>
              <a:gd name="connsiteX74" fmla="*/ 906838 w 7299977"/>
              <a:gd name="connsiteY74" fmla="*/ 910606 h 6858000"/>
              <a:gd name="connsiteX75" fmla="*/ 5527 w 7299977"/>
              <a:gd name="connsiteY75" fmla="*/ 465975 h 6858000"/>
              <a:gd name="connsiteX76" fmla="*/ 209049 w 7299977"/>
              <a:gd name="connsiteY76" fmla="*/ 462417 h 6858000"/>
              <a:gd name="connsiteX77" fmla="*/ 409664 w 7299977"/>
              <a:gd name="connsiteY77" fmla="*/ 533558 h 6858000"/>
              <a:gd name="connsiteX78" fmla="*/ 621908 w 7299977"/>
              <a:gd name="connsiteY78" fmla="*/ 522887 h 6858000"/>
              <a:gd name="connsiteX79" fmla="*/ 822522 w 7299977"/>
              <a:gd name="connsiteY79" fmla="*/ 558458 h 6858000"/>
              <a:gd name="connsiteX80" fmla="*/ 996969 w 7299977"/>
              <a:gd name="connsiteY80" fmla="*/ 558458 h 6858000"/>
              <a:gd name="connsiteX81" fmla="*/ 834151 w 7299977"/>
              <a:gd name="connsiteY81" fmla="*/ 505101 h 6858000"/>
              <a:gd name="connsiteX82" fmla="*/ 773095 w 7299977"/>
              <a:gd name="connsiteY82" fmla="*/ 416176 h 6858000"/>
              <a:gd name="connsiteX83" fmla="*/ 793447 w 7299977"/>
              <a:gd name="connsiteY83" fmla="*/ 334364 h 6858000"/>
              <a:gd name="connsiteX84" fmla="*/ 860319 w 7299977"/>
              <a:gd name="connsiteY84" fmla="*/ 359262 h 6858000"/>
              <a:gd name="connsiteX85" fmla="*/ 938820 w 7299977"/>
              <a:gd name="connsiteY85" fmla="*/ 451747 h 6858000"/>
              <a:gd name="connsiteX86" fmla="*/ 956265 w 7299977"/>
              <a:gd name="connsiteY86" fmla="*/ 394834 h 6858000"/>
              <a:gd name="connsiteX87" fmla="*/ 1002784 w 7299977"/>
              <a:gd name="connsiteY87" fmla="*/ 352148 h 6858000"/>
              <a:gd name="connsiteX88" fmla="*/ 1270270 w 7299977"/>
              <a:gd name="connsiteY88" fmla="*/ 373491 h 6858000"/>
              <a:gd name="connsiteX89" fmla="*/ 1092915 w 7299977"/>
              <a:gd name="connsiteY89" fmla="*/ 192082 h 6858000"/>
              <a:gd name="connsiteX90" fmla="*/ 979525 w 7299977"/>
              <a:gd name="connsiteY90" fmla="*/ 163625 h 6858000"/>
              <a:gd name="connsiteX91" fmla="*/ 953358 w 7299977"/>
              <a:gd name="connsiteY91" fmla="*/ 88927 h 6858000"/>
              <a:gd name="connsiteX92" fmla="*/ 1005692 w 7299977"/>
              <a:gd name="connsiteY92" fmla="*/ 71141 h 6858000"/>
              <a:gd name="connsiteX93" fmla="*/ 1267362 w 7299977"/>
              <a:gd name="connsiteY93" fmla="*/ 135168 h 6858000"/>
              <a:gd name="connsiteX94" fmla="*/ 1310975 w 7299977"/>
              <a:gd name="connsiteY94" fmla="*/ 110269 h 6858000"/>
              <a:gd name="connsiteX95" fmla="*/ 1008599 w 7299977"/>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7299977" h="6858000">
                <a:moveTo>
                  <a:pt x="1008599" y="0"/>
                </a:moveTo>
                <a:lnTo>
                  <a:pt x="4420653" y="0"/>
                </a:lnTo>
                <a:lnTo>
                  <a:pt x="5511704" y="0"/>
                </a:lnTo>
                <a:lnTo>
                  <a:pt x="7299977" y="0"/>
                </a:lnTo>
                <a:lnTo>
                  <a:pt x="7299977" y="6858000"/>
                </a:lnTo>
                <a:lnTo>
                  <a:pt x="5511704" y="6858000"/>
                </a:lnTo>
                <a:lnTo>
                  <a:pt x="4420653" y="6858000"/>
                </a:lnTo>
                <a:lnTo>
                  <a:pt x="1592997" y="6858000"/>
                </a:lnTo>
                <a:cubicBezTo>
                  <a:pt x="1473792" y="6786859"/>
                  <a:pt x="1360401" y="6701489"/>
                  <a:pt x="1232473" y="6658805"/>
                </a:cubicBezTo>
                <a:cubicBezTo>
                  <a:pt x="1145250" y="6630349"/>
                  <a:pt x="1060933" y="6580550"/>
                  <a:pt x="1075471" y="6431153"/>
                </a:cubicBezTo>
                <a:cubicBezTo>
                  <a:pt x="1078378" y="6388469"/>
                  <a:pt x="1055118" y="6356456"/>
                  <a:pt x="1020229" y="6367127"/>
                </a:cubicBezTo>
                <a:cubicBezTo>
                  <a:pt x="953358" y="6388469"/>
                  <a:pt x="921375" y="6327999"/>
                  <a:pt x="883579" y="6281757"/>
                </a:cubicBezTo>
                <a:cubicBezTo>
                  <a:pt x="816707" y="6199945"/>
                  <a:pt x="752743" y="6114575"/>
                  <a:pt x="645167" y="6100347"/>
                </a:cubicBezTo>
                <a:cubicBezTo>
                  <a:pt x="665519" y="6036320"/>
                  <a:pt x="700408" y="6043434"/>
                  <a:pt x="732391" y="6057663"/>
                </a:cubicBezTo>
                <a:cubicBezTo>
                  <a:pt x="816707" y="6093234"/>
                  <a:pt x="901023" y="6132361"/>
                  <a:pt x="985339" y="6167932"/>
                </a:cubicBezTo>
                <a:cubicBezTo>
                  <a:pt x="1040581" y="6189274"/>
                  <a:pt x="1095822" y="6221287"/>
                  <a:pt x="1168509" y="6196388"/>
                </a:cubicBezTo>
                <a:cubicBezTo>
                  <a:pt x="1104545" y="6068335"/>
                  <a:pt x="996969" y="6043434"/>
                  <a:pt x="909746" y="6004307"/>
                </a:cubicBezTo>
                <a:cubicBezTo>
                  <a:pt x="802169" y="5954508"/>
                  <a:pt x="738206" y="5862025"/>
                  <a:pt x="659704" y="5755314"/>
                </a:cubicBezTo>
                <a:cubicBezTo>
                  <a:pt x="738206" y="5726858"/>
                  <a:pt x="787632" y="5805112"/>
                  <a:pt x="851597" y="5801555"/>
                </a:cubicBezTo>
                <a:cubicBezTo>
                  <a:pt x="854504" y="5790884"/>
                  <a:pt x="860319" y="5769542"/>
                  <a:pt x="860319" y="5769542"/>
                </a:cubicBezTo>
                <a:cubicBezTo>
                  <a:pt x="755650" y="5712629"/>
                  <a:pt x="709132" y="5605917"/>
                  <a:pt x="691686" y="5474306"/>
                </a:cubicBezTo>
                <a:cubicBezTo>
                  <a:pt x="685872" y="5406721"/>
                  <a:pt x="648075" y="5385379"/>
                  <a:pt x="610278" y="5353367"/>
                </a:cubicBezTo>
                <a:cubicBezTo>
                  <a:pt x="482350" y="5243097"/>
                  <a:pt x="345700" y="5143500"/>
                  <a:pt x="238123" y="4994104"/>
                </a:cubicBezTo>
                <a:cubicBezTo>
                  <a:pt x="363144" y="5011889"/>
                  <a:pt x="461997" y="5111487"/>
                  <a:pt x="592833" y="5154171"/>
                </a:cubicBezTo>
                <a:cubicBezTo>
                  <a:pt x="488165" y="4990547"/>
                  <a:pt x="351514" y="4905177"/>
                  <a:pt x="226494" y="4805580"/>
                </a:cubicBezTo>
                <a:cubicBezTo>
                  <a:pt x="168344" y="4759339"/>
                  <a:pt x="116011" y="4702425"/>
                  <a:pt x="49139" y="4677526"/>
                </a:cubicBezTo>
                <a:cubicBezTo>
                  <a:pt x="25879" y="4670412"/>
                  <a:pt x="-14826" y="4652628"/>
                  <a:pt x="5527" y="4602828"/>
                </a:cubicBezTo>
                <a:cubicBezTo>
                  <a:pt x="22972" y="4560144"/>
                  <a:pt x="54954" y="4574373"/>
                  <a:pt x="84029" y="4585042"/>
                </a:cubicBezTo>
                <a:cubicBezTo>
                  <a:pt x="153807" y="4613499"/>
                  <a:pt x="229401" y="4613499"/>
                  <a:pt x="325347" y="4613499"/>
                </a:cubicBezTo>
                <a:cubicBezTo>
                  <a:pt x="243939" y="4478331"/>
                  <a:pt x="95658" y="4521016"/>
                  <a:pt x="25879" y="4378734"/>
                </a:cubicBezTo>
                <a:cubicBezTo>
                  <a:pt x="113103" y="4353835"/>
                  <a:pt x="179975" y="4403633"/>
                  <a:pt x="249753" y="4414305"/>
                </a:cubicBezTo>
                <a:cubicBezTo>
                  <a:pt x="313718" y="4424975"/>
                  <a:pt x="328254" y="4400076"/>
                  <a:pt x="313718" y="4321821"/>
                </a:cubicBezTo>
                <a:cubicBezTo>
                  <a:pt x="290458" y="4200882"/>
                  <a:pt x="325347" y="4140411"/>
                  <a:pt x="418386" y="4172424"/>
                </a:cubicBezTo>
                <a:cubicBezTo>
                  <a:pt x="505609" y="4204438"/>
                  <a:pt x="514332" y="4158196"/>
                  <a:pt x="491072" y="4090612"/>
                </a:cubicBezTo>
                <a:cubicBezTo>
                  <a:pt x="456183" y="3991015"/>
                  <a:pt x="493979" y="3912759"/>
                  <a:pt x="520147" y="3827390"/>
                </a:cubicBezTo>
                <a:cubicBezTo>
                  <a:pt x="560851" y="3699337"/>
                  <a:pt x="543407" y="3635309"/>
                  <a:pt x="459090" y="3539269"/>
                </a:cubicBezTo>
                <a:cubicBezTo>
                  <a:pt x="409664" y="3485914"/>
                  <a:pt x="360236" y="3439672"/>
                  <a:pt x="290458" y="3393429"/>
                </a:cubicBezTo>
                <a:cubicBezTo>
                  <a:pt x="450368" y="3368530"/>
                  <a:pt x="284643" y="3283162"/>
                  <a:pt x="339884" y="3229805"/>
                </a:cubicBezTo>
                <a:cubicBezTo>
                  <a:pt x="453275" y="3208463"/>
                  <a:pt x="543407" y="3379202"/>
                  <a:pt x="697501" y="3329402"/>
                </a:cubicBezTo>
                <a:cubicBezTo>
                  <a:pt x="511425" y="3183563"/>
                  <a:pt x="302087" y="3137322"/>
                  <a:pt x="165437" y="2941684"/>
                </a:cubicBezTo>
                <a:cubicBezTo>
                  <a:pt x="197419" y="2899000"/>
                  <a:pt x="229401" y="2941684"/>
                  <a:pt x="255568" y="2923898"/>
                </a:cubicBezTo>
                <a:cubicBezTo>
                  <a:pt x="255568" y="2913227"/>
                  <a:pt x="560851" y="2980812"/>
                  <a:pt x="578296" y="2703362"/>
                </a:cubicBezTo>
                <a:cubicBezTo>
                  <a:pt x="584111" y="2703362"/>
                  <a:pt x="589926" y="2703362"/>
                  <a:pt x="595740" y="2692689"/>
                </a:cubicBezTo>
                <a:cubicBezTo>
                  <a:pt x="627722" y="2653563"/>
                  <a:pt x="598648" y="2561080"/>
                  <a:pt x="650982" y="2553965"/>
                </a:cubicBezTo>
                <a:cubicBezTo>
                  <a:pt x="709132" y="2546851"/>
                  <a:pt x="764373" y="2514837"/>
                  <a:pt x="825429" y="2532623"/>
                </a:cubicBezTo>
                <a:cubicBezTo>
                  <a:pt x="871949" y="2546851"/>
                  <a:pt x="921375" y="2564636"/>
                  <a:pt x="970802" y="2564636"/>
                </a:cubicBezTo>
                <a:cubicBezTo>
                  <a:pt x="1023136" y="2564636"/>
                  <a:pt x="1095822" y="2685576"/>
                  <a:pt x="1127805" y="2525509"/>
                </a:cubicBezTo>
                <a:cubicBezTo>
                  <a:pt x="1127805" y="2518395"/>
                  <a:pt x="1217936" y="2536181"/>
                  <a:pt x="1267362" y="2543294"/>
                </a:cubicBezTo>
                <a:cubicBezTo>
                  <a:pt x="1308067" y="2550408"/>
                  <a:pt x="1357494" y="2582422"/>
                  <a:pt x="1386568" y="2518395"/>
                </a:cubicBezTo>
                <a:cubicBezTo>
                  <a:pt x="1401105" y="2479267"/>
                  <a:pt x="1331326" y="2408126"/>
                  <a:pt x="1270270" y="2401012"/>
                </a:cubicBezTo>
                <a:cubicBezTo>
                  <a:pt x="1215029" y="2393898"/>
                  <a:pt x="1159787" y="2386784"/>
                  <a:pt x="1107453" y="2401012"/>
                </a:cubicBezTo>
                <a:cubicBezTo>
                  <a:pt x="1043489" y="2418796"/>
                  <a:pt x="1008599" y="2390340"/>
                  <a:pt x="991154" y="2326314"/>
                </a:cubicBezTo>
                <a:cubicBezTo>
                  <a:pt x="970802" y="2258731"/>
                  <a:pt x="933005" y="2223159"/>
                  <a:pt x="880671" y="2191146"/>
                </a:cubicBezTo>
                <a:cubicBezTo>
                  <a:pt x="752743" y="2112891"/>
                  <a:pt x="630630" y="2020407"/>
                  <a:pt x="491072" y="1974165"/>
                </a:cubicBezTo>
                <a:cubicBezTo>
                  <a:pt x="464905" y="1967051"/>
                  <a:pt x="432923" y="1952823"/>
                  <a:pt x="421293" y="1892353"/>
                </a:cubicBezTo>
                <a:cubicBezTo>
                  <a:pt x="799262" y="1984836"/>
                  <a:pt x="1142342" y="2223159"/>
                  <a:pt x="1531941" y="2208931"/>
                </a:cubicBezTo>
                <a:cubicBezTo>
                  <a:pt x="1427272" y="2134233"/>
                  <a:pt x="1302252" y="2130676"/>
                  <a:pt x="1188861" y="2077320"/>
                </a:cubicBezTo>
                <a:cubicBezTo>
                  <a:pt x="1270270" y="2038192"/>
                  <a:pt x="1345864" y="2080877"/>
                  <a:pt x="1421458" y="2102219"/>
                </a:cubicBezTo>
                <a:cubicBezTo>
                  <a:pt x="1485422" y="2120004"/>
                  <a:pt x="1543571" y="2123562"/>
                  <a:pt x="1549386" y="2013292"/>
                </a:cubicBezTo>
                <a:cubicBezTo>
                  <a:pt x="1549386" y="2002622"/>
                  <a:pt x="1549386" y="1995507"/>
                  <a:pt x="1549386" y="1984836"/>
                </a:cubicBezTo>
                <a:cubicBezTo>
                  <a:pt x="1526126" y="1938595"/>
                  <a:pt x="1494144" y="1917252"/>
                  <a:pt x="1453440" y="1903025"/>
                </a:cubicBezTo>
                <a:cubicBezTo>
                  <a:pt x="1430180" y="1895910"/>
                  <a:pt x="1398198" y="1881683"/>
                  <a:pt x="1398198" y="1849668"/>
                </a:cubicBezTo>
                <a:cubicBezTo>
                  <a:pt x="1401105" y="1728729"/>
                  <a:pt x="1322604" y="1693158"/>
                  <a:pt x="1247011" y="1657587"/>
                </a:cubicBezTo>
                <a:cubicBezTo>
                  <a:pt x="1287715" y="1597117"/>
                  <a:pt x="1322604" y="1639802"/>
                  <a:pt x="1354586" y="1636245"/>
                </a:cubicBezTo>
                <a:cubicBezTo>
                  <a:pt x="1374939" y="1632688"/>
                  <a:pt x="1395290" y="1629132"/>
                  <a:pt x="1395290" y="1597117"/>
                </a:cubicBezTo>
                <a:cubicBezTo>
                  <a:pt x="1395290" y="1572219"/>
                  <a:pt x="1386568" y="1540204"/>
                  <a:pt x="1366216" y="1540204"/>
                </a:cubicBezTo>
                <a:cubicBezTo>
                  <a:pt x="1238288" y="1536647"/>
                  <a:pt x="1165601" y="1365909"/>
                  <a:pt x="1031858" y="1365909"/>
                </a:cubicBezTo>
                <a:cubicBezTo>
                  <a:pt x="950450" y="1365909"/>
                  <a:pt x="1072563" y="1269868"/>
                  <a:pt x="1005692" y="1230741"/>
                </a:cubicBezTo>
                <a:cubicBezTo>
                  <a:pt x="991154" y="1220069"/>
                  <a:pt x="1046396" y="1205842"/>
                  <a:pt x="1069655" y="1209399"/>
                </a:cubicBezTo>
                <a:cubicBezTo>
                  <a:pt x="1092915" y="1212955"/>
                  <a:pt x="1113268" y="1237855"/>
                  <a:pt x="1142342" y="1220069"/>
                </a:cubicBezTo>
                <a:cubicBezTo>
                  <a:pt x="1156879" y="1156043"/>
                  <a:pt x="1119082" y="1131144"/>
                  <a:pt x="1084193" y="1113358"/>
                </a:cubicBezTo>
                <a:cubicBezTo>
                  <a:pt x="1008599" y="1070674"/>
                  <a:pt x="933005" y="1020875"/>
                  <a:pt x="848689" y="1006647"/>
                </a:cubicBezTo>
                <a:cubicBezTo>
                  <a:pt x="819615" y="1003089"/>
                  <a:pt x="802169" y="985305"/>
                  <a:pt x="805077" y="949734"/>
                </a:cubicBezTo>
                <a:cubicBezTo>
                  <a:pt x="810892" y="903491"/>
                  <a:pt x="839967" y="917720"/>
                  <a:pt x="863226" y="921277"/>
                </a:cubicBezTo>
                <a:cubicBezTo>
                  <a:pt x="877764" y="924835"/>
                  <a:pt x="892301" y="935506"/>
                  <a:pt x="906838" y="910606"/>
                </a:cubicBezTo>
                <a:cubicBezTo>
                  <a:pt x="566666" y="658055"/>
                  <a:pt x="386404" y="672284"/>
                  <a:pt x="5527" y="465975"/>
                </a:cubicBezTo>
                <a:cubicBezTo>
                  <a:pt x="89843" y="426847"/>
                  <a:pt x="150900" y="455303"/>
                  <a:pt x="209049" y="462417"/>
                </a:cubicBezTo>
                <a:cubicBezTo>
                  <a:pt x="354422" y="480203"/>
                  <a:pt x="264290" y="512216"/>
                  <a:pt x="409664" y="533558"/>
                </a:cubicBezTo>
                <a:cubicBezTo>
                  <a:pt x="479443" y="544229"/>
                  <a:pt x="543407" y="579800"/>
                  <a:pt x="621908" y="522887"/>
                </a:cubicBezTo>
                <a:cubicBezTo>
                  <a:pt x="674242" y="483759"/>
                  <a:pt x="758558" y="526444"/>
                  <a:pt x="822522" y="558458"/>
                </a:cubicBezTo>
                <a:cubicBezTo>
                  <a:pt x="874856" y="586915"/>
                  <a:pt x="927190" y="594028"/>
                  <a:pt x="996969" y="558458"/>
                </a:cubicBezTo>
                <a:cubicBezTo>
                  <a:pt x="933005" y="537116"/>
                  <a:pt x="883579" y="519330"/>
                  <a:pt x="834151" y="505101"/>
                </a:cubicBezTo>
                <a:cubicBezTo>
                  <a:pt x="793447" y="494431"/>
                  <a:pt x="770187" y="469532"/>
                  <a:pt x="773095" y="416176"/>
                </a:cubicBezTo>
                <a:cubicBezTo>
                  <a:pt x="773095" y="387720"/>
                  <a:pt x="764373" y="348592"/>
                  <a:pt x="793447" y="334364"/>
                </a:cubicBezTo>
                <a:cubicBezTo>
                  <a:pt x="816707" y="320135"/>
                  <a:pt x="848689" y="334364"/>
                  <a:pt x="860319" y="359262"/>
                </a:cubicBezTo>
                <a:cubicBezTo>
                  <a:pt x="874856" y="405504"/>
                  <a:pt x="889393" y="448189"/>
                  <a:pt x="938820" y="451747"/>
                </a:cubicBezTo>
                <a:cubicBezTo>
                  <a:pt x="1005692" y="458860"/>
                  <a:pt x="967894" y="430405"/>
                  <a:pt x="956265" y="394834"/>
                </a:cubicBezTo>
                <a:cubicBezTo>
                  <a:pt x="944635" y="355706"/>
                  <a:pt x="979525" y="345034"/>
                  <a:pt x="1002784" y="352148"/>
                </a:cubicBezTo>
                <a:cubicBezTo>
                  <a:pt x="1090008" y="384162"/>
                  <a:pt x="1180139" y="327250"/>
                  <a:pt x="1270270" y="373491"/>
                </a:cubicBezTo>
                <a:cubicBezTo>
                  <a:pt x="1247011" y="259665"/>
                  <a:pt x="1197583" y="209867"/>
                  <a:pt x="1092915" y="192082"/>
                </a:cubicBezTo>
                <a:cubicBezTo>
                  <a:pt x="1055118" y="188525"/>
                  <a:pt x="1014414" y="195638"/>
                  <a:pt x="979525" y="163625"/>
                </a:cubicBezTo>
                <a:cubicBezTo>
                  <a:pt x="959172" y="145839"/>
                  <a:pt x="938820" y="124497"/>
                  <a:pt x="953358" y="88927"/>
                </a:cubicBezTo>
                <a:cubicBezTo>
                  <a:pt x="962080" y="64027"/>
                  <a:pt x="985339" y="64027"/>
                  <a:pt x="1005692" y="71141"/>
                </a:cubicBezTo>
                <a:cubicBezTo>
                  <a:pt x="1090008" y="110269"/>
                  <a:pt x="1180139" y="120941"/>
                  <a:pt x="1267362" y="135168"/>
                </a:cubicBezTo>
                <a:cubicBezTo>
                  <a:pt x="1281900" y="138725"/>
                  <a:pt x="1296437" y="145839"/>
                  <a:pt x="1310975" y="110269"/>
                </a:cubicBezTo>
                <a:cubicBezTo>
                  <a:pt x="1209214" y="78255"/>
                  <a:pt x="1110360" y="35571"/>
                  <a:pt x="1008599" y="0"/>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itel 1">
            <a:extLst>
              <a:ext uri="{FF2B5EF4-FFF2-40B4-BE49-F238E27FC236}">
                <a16:creationId xmlns:a16="http://schemas.microsoft.com/office/drawing/2014/main" id="{2DCBC21A-82EF-BC4C-8F70-1145ACE2F994}"/>
              </a:ext>
            </a:extLst>
          </p:cNvPr>
          <p:cNvSpPr>
            <a:spLocks noGrp="1"/>
          </p:cNvSpPr>
          <p:nvPr>
            <p:ph type="title"/>
          </p:nvPr>
        </p:nvSpPr>
        <p:spPr>
          <a:xfrm>
            <a:off x="905484" y="1065749"/>
            <a:ext cx="3748810" cy="4726502"/>
          </a:xfrm>
        </p:spPr>
        <p:txBody>
          <a:bodyPr>
            <a:normAutofit/>
          </a:bodyPr>
          <a:lstStyle/>
          <a:p>
            <a:r>
              <a:rPr lang="de-DE" dirty="0"/>
              <a:t>Dreizehn typische Gestaltungsfehler</a:t>
            </a:r>
            <a:br>
              <a:rPr lang="de-DE" dirty="0"/>
            </a:br>
            <a:r>
              <a:rPr lang="de-DE" dirty="0"/>
              <a:t>09: Du setzt bei der Gestaltung auf Spezialeffekte</a:t>
            </a:r>
          </a:p>
        </p:txBody>
      </p:sp>
      <p:sp>
        <p:nvSpPr>
          <p:cNvPr id="31" name="Inhaltsplatzhalter 2">
            <a:extLst>
              <a:ext uri="{FF2B5EF4-FFF2-40B4-BE49-F238E27FC236}">
                <a16:creationId xmlns:a16="http://schemas.microsoft.com/office/drawing/2014/main" id="{81039ABD-BFE3-E342-A1C9-9B7F8989C7A5}"/>
              </a:ext>
            </a:extLst>
          </p:cNvPr>
          <p:cNvSpPr>
            <a:spLocks noGrp="1"/>
          </p:cNvSpPr>
          <p:nvPr>
            <p:ph idx="1"/>
          </p:nvPr>
        </p:nvSpPr>
        <p:spPr>
          <a:xfrm>
            <a:off x="6400800" y="713313"/>
            <a:ext cx="4953000" cy="5431376"/>
          </a:xfrm>
        </p:spPr>
        <p:txBody>
          <a:bodyPr vert="horz" lIns="91440" tIns="45720" rIns="91440" bIns="45720" rtlCol="0" anchor="ctr">
            <a:normAutofit/>
          </a:bodyPr>
          <a:lstStyle/>
          <a:p>
            <a:r>
              <a:rPr lang="de-DE" sz="2000" dirty="0"/>
              <a:t>Z.B.: Regenbogenverläufe in Buchstaben, knallige Schlagschatten, wellenförmige Verzerrungen, blinkende Animationen, …</a:t>
            </a:r>
          </a:p>
          <a:p>
            <a:r>
              <a:rPr lang="de-DE" sz="2000" dirty="0"/>
              <a:t>Die Zeiten dafür sind vorbei!!!</a:t>
            </a:r>
          </a:p>
          <a:p>
            <a:r>
              <a:rPr lang="de-DE" sz="2000" dirty="0"/>
              <a:t>Es braucht Fingerspitzengefühl, um gleichzeitig laut und stilvoll zu sein</a:t>
            </a:r>
          </a:p>
          <a:p>
            <a:r>
              <a:rPr lang="de-DE" sz="2000" dirty="0"/>
              <a:t>„Wer die Form beherrscht, darf in die Suppe spucken.“</a:t>
            </a:r>
          </a:p>
        </p:txBody>
      </p:sp>
      <p:sp>
        <p:nvSpPr>
          <p:cNvPr id="10" name="Fußzeilenplatzhalter 8">
            <a:extLst>
              <a:ext uri="{FF2B5EF4-FFF2-40B4-BE49-F238E27FC236}">
                <a16:creationId xmlns:a16="http://schemas.microsoft.com/office/drawing/2014/main" id="{7DC5CA10-6922-4D98-8E3C-FEBA6A179531}"/>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29</a:t>
            </a:fld>
            <a:endParaRPr lang="de-DE" dirty="0"/>
          </a:p>
        </p:txBody>
      </p:sp>
      <p:pic>
        <p:nvPicPr>
          <p:cNvPr id="11" name="Grafik 10">
            <a:extLst>
              <a:ext uri="{FF2B5EF4-FFF2-40B4-BE49-F238E27FC236}">
                <a16:creationId xmlns:a16="http://schemas.microsoft.com/office/drawing/2014/main" id="{36DCC920-6EB6-4311-975D-E24BA740C7D9}"/>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35976518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0B86C4C7-BDC9-F247-9DD2-F46A5EA87EEE}"/>
              </a:ext>
            </a:extLst>
          </p:cNvPr>
          <p:cNvSpPr>
            <a:spLocks noGrp="1"/>
          </p:cNvSpPr>
          <p:nvPr>
            <p:ph type="title"/>
          </p:nvPr>
        </p:nvSpPr>
        <p:spPr>
          <a:xfrm>
            <a:off x="1137034" y="609600"/>
            <a:ext cx="4784796" cy="1330840"/>
          </a:xfrm>
        </p:spPr>
        <p:txBody>
          <a:bodyPr>
            <a:normAutofit/>
          </a:bodyPr>
          <a:lstStyle/>
          <a:p>
            <a:r>
              <a:rPr lang="de-DE" sz="2300" dirty="0"/>
              <a:t>Dreizehn typische Gestaltungsfehler</a:t>
            </a:r>
            <a:br>
              <a:rPr lang="de-DE" sz="2300" dirty="0"/>
            </a:br>
            <a:r>
              <a:rPr lang="de-DE" sz="2300" dirty="0"/>
              <a:t>01: Du ordnest Inhalte ohne ein festes System an</a:t>
            </a:r>
          </a:p>
        </p:txBody>
      </p:sp>
      <p:sp>
        <p:nvSpPr>
          <p:cNvPr id="3" name="Inhaltsplatzhalter 2">
            <a:extLst>
              <a:ext uri="{FF2B5EF4-FFF2-40B4-BE49-F238E27FC236}">
                <a16:creationId xmlns:a16="http://schemas.microsoft.com/office/drawing/2014/main" id="{77C48327-5C70-2249-B1E1-06DE71D341AB}"/>
              </a:ext>
            </a:extLst>
          </p:cNvPr>
          <p:cNvSpPr>
            <a:spLocks noGrp="1"/>
          </p:cNvSpPr>
          <p:nvPr>
            <p:ph idx="1"/>
          </p:nvPr>
        </p:nvSpPr>
        <p:spPr>
          <a:xfrm>
            <a:off x="1137034" y="2194102"/>
            <a:ext cx="4438036" cy="3908585"/>
          </a:xfrm>
        </p:spPr>
        <p:txBody>
          <a:bodyPr vert="horz" lIns="91440" tIns="45720" rIns="91440" bIns="45720" rtlCol="0">
            <a:normAutofit/>
          </a:bodyPr>
          <a:lstStyle/>
          <a:p>
            <a:r>
              <a:rPr lang="de-DE" sz="1400"/>
              <a:t>Inhalte sind auf Achsen geordnet</a:t>
            </a:r>
          </a:p>
          <a:p>
            <a:r>
              <a:rPr lang="de-DE" sz="1400"/>
              <a:t>Gestaltungsraster stellt Grundgerüst dar das Design </a:t>
            </a:r>
            <a:br>
              <a:rPr lang="de-DE" sz="1400"/>
            </a:br>
            <a:r>
              <a:rPr lang="de-DE" sz="1400"/>
              <a:t>Halt und Professionalität gibt</a:t>
            </a:r>
          </a:p>
          <a:p>
            <a:r>
              <a:rPr lang="de-DE" sz="1400"/>
              <a:t>Jedes Element bekommt so einen festen Platz </a:t>
            </a:r>
            <a:br>
              <a:rPr lang="de-DE" sz="1400"/>
            </a:br>
            <a:r>
              <a:rPr lang="de-DE" sz="1400"/>
              <a:t>zugeordnet und eine einheitliche Beziehung zu </a:t>
            </a:r>
            <a:br>
              <a:rPr lang="de-DE" sz="1400"/>
            </a:br>
            <a:r>
              <a:rPr lang="de-DE" sz="1400"/>
              <a:t>seinem Nachbarn</a:t>
            </a:r>
          </a:p>
          <a:p>
            <a:r>
              <a:rPr lang="de-DE" sz="1400"/>
              <a:t>Gestaltungsraster besteht immer aus fester Anzahl </a:t>
            </a:r>
            <a:br>
              <a:rPr lang="de-DE" sz="1400"/>
            </a:br>
            <a:r>
              <a:rPr lang="de-DE" sz="1400"/>
              <a:t>von Spalten, die kleinen Abstand zueinander haben</a:t>
            </a:r>
          </a:p>
          <a:p>
            <a:r>
              <a:rPr lang="de-DE" sz="1400"/>
              <a:t>Kleine Projekte (Flyer, Visitenkarten) reichen drei bis </a:t>
            </a:r>
            <a:br>
              <a:rPr lang="de-DE" sz="1400"/>
            </a:br>
            <a:r>
              <a:rPr lang="de-DE" sz="1400"/>
              <a:t>sechs Spalten</a:t>
            </a:r>
          </a:p>
          <a:p>
            <a:r>
              <a:rPr lang="de-DE" sz="1400"/>
              <a:t>Je umfangreicher das Design, desto kleinteiliger </a:t>
            </a:r>
            <a:br>
              <a:rPr lang="de-DE" sz="1400"/>
            </a:br>
            <a:r>
              <a:rPr lang="de-DE" sz="1400"/>
              <a:t>sollte das Raster sein</a:t>
            </a:r>
          </a:p>
          <a:p>
            <a:r>
              <a:rPr lang="de-DE" sz="1400"/>
              <a:t>Besonders beliebt ist das zwölfspaltige Raster, da es</a:t>
            </a:r>
            <a:br>
              <a:rPr lang="de-DE" sz="1400"/>
            </a:br>
            <a:r>
              <a:rPr lang="de-DE" sz="1400"/>
              <a:t>viel Freiraum lässt</a:t>
            </a:r>
          </a:p>
        </p:txBody>
      </p:sp>
      <p:pic>
        <p:nvPicPr>
          <p:cNvPr id="5" name="Grafik 4" descr="Ein Bild, das Text enthält.&#10;&#10;Automatisch generierte Beschreibung">
            <a:extLst>
              <a:ext uri="{FF2B5EF4-FFF2-40B4-BE49-F238E27FC236}">
                <a16:creationId xmlns:a16="http://schemas.microsoft.com/office/drawing/2014/main" id="{D2DAC1AD-1AF0-4EB2-BC7B-58F912E93E17}"/>
              </a:ext>
            </a:extLst>
          </p:cNvPr>
          <p:cNvPicPr>
            <a:picLocks noChangeAspect="1"/>
          </p:cNvPicPr>
          <p:nvPr/>
        </p:nvPicPr>
        <p:blipFill>
          <a:blip r:embed="rId2"/>
          <a:stretch>
            <a:fillRect/>
          </a:stretch>
        </p:blipFill>
        <p:spPr>
          <a:xfrm>
            <a:off x="6880610" y="1586502"/>
            <a:ext cx="4737650" cy="3707211"/>
          </a:xfrm>
          <a:prstGeom prst="rect">
            <a:avLst/>
          </a:prstGeom>
        </p:spPr>
      </p:pic>
      <p:sp>
        <p:nvSpPr>
          <p:cNvPr id="17" name="Fußzeilenplatzhalter 8">
            <a:extLst>
              <a:ext uri="{FF2B5EF4-FFF2-40B4-BE49-F238E27FC236}">
                <a16:creationId xmlns:a16="http://schemas.microsoft.com/office/drawing/2014/main" id="{C44990D6-10E3-4FA3-9013-6BB4F9B3F194}"/>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3</a:t>
            </a:fld>
            <a:endParaRPr lang="de-DE" dirty="0"/>
          </a:p>
        </p:txBody>
      </p:sp>
      <p:pic>
        <p:nvPicPr>
          <p:cNvPr id="18" name="Grafik 17">
            <a:extLst>
              <a:ext uri="{FF2B5EF4-FFF2-40B4-BE49-F238E27FC236}">
                <a16:creationId xmlns:a16="http://schemas.microsoft.com/office/drawing/2014/main" id="{5102D558-EA10-41A1-813F-495B6279A52E}"/>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3441551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5441327E-0A62-9D4E-9F5E-5A96E680B3A4}"/>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09: Merke</a:t>
            </a:r>
          </a:p>
        </p:txBody>
      </p:sp>
      <p:sp>
        <p:nvSpPr>
          <p:cNvPr id="3" name="Inhaltsplatzhalter 2">
            <a:extLst>
              <a:ext uri="{FF2B5EF4-FFF2-40B4-BE49-F238E27FC236}">
                <a16:creationId xmlns:a16="http://schemas.microsoft.com/office/drawing/2014/main" id="{76B7E27F-D30F-8E4A-88EA-DD8E5CDC2128}"/>
              </a:ext>
            </a:extLst>
          </p:cNvPr>
          <p:cNvSpPr>
            <a:spLocks noGrp="1"/>
          </p:cNvSpPr>
          <p:nvPr>
            <p:ph idx="1"/>
          </p:nvPr>
        </p:nvSpPr>
        <p:spPr>
          <a:xfrm>
            <a:off x="6095999" y="882315"/>
            <a:ext cx="5254754" cy="5294647"/>
          </a:xfrm>
        </p:spPr>
        <p:txBody>
          <a:bodyPr vert="horz" lIns="91440" tIns="45720" rIns="91440" bIns="45720" rtlCol="0" anchor="ctr">
            <a:normAutofit/>
          </a:bodyPr>
          <a:lstStyle/>
          <a:p>
            <a:pPr marL="0" indent="0">
              <a:buNone/>
            </a:pPr>
            <a:r>
              <a:rPr lang="de-DE" sz="2200"/>
              <a:t>Unter tausend Designerprojekten gibt es etwa eines, bei dem der Einsatz von Spezialeffekten sinnvoll ist. Überleg sehr genau, ob du tatsächlich genau an diesem Projekt arbeitest. Falls du dir unsicher bist, verzichte besser auf Spezialeffekte.</a:t>
            </a:r>
          </a:p>
        </p:txBody>
      </p:sp>
      <p:sp>
        <p:nvSpPr>
          <p:cNvPr id="9" name="Fußzeilenplatzhalter 8">
            <a:extLst>
              <a:ext uri="{FF2B5EF4-FFF2-40B4-BE49-F238E27FC236}">
                <a16:creationId xmlns:a16="http://schemas.microsoft.com/office/drawing/2014/main" id="{0E0C827B-B11C-43AA-8DCA-393295371252}"/>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30</a:t>
            </a:fld>
            <a:endParaRPr lang="de-DE" dirty="0"/>
          </a:p>
        </p:txBody>
      </p:sp>
      <p:pic>
        <p:nvPicPr>
          <p:cNvPr id="10" name="Grafik 9">
            <a:extLst>
              <a:ext uri="{FF2B5EF4-FFF2-40B4-BE49-F238E27FC236}">
                <a16:creationId xmlns:a16="http://schemas.microsoft.com/office/drawing/2014/main" id="{E1375EBA-30DC-4975-BAF7-DE6F602FA0CA}"/>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36140074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68717E5B-2C1D-4094-9D25-6FF6FBD92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6B6E033A-DB2E-49B8-B600-B38E0C280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 y="1219200"/>
            <a:ext cx="4510838" cy="3804557"/>
          </a:xfrm>
          <a:custGeom>
            <a:avLst/>
            <a:gdLst>
              <a:gd name="connsiteX0" fmla="*/ 5462602 w 5470628"/>
              <a:gd name="connsiteY0" fmla="*/ 1413608 h 3193741"/>
              <a:gd name="connsiteX1" fmla="*/ 5465724 w 5470628"/>
              <a:gd name="connsiteY1" fmla="*/ 1421881 h 3193741"/>
              <a:gd name="connsiteX2" fmla="*/ 5465025 w 5470628"/>
              <a:gd name="connsiteY2" fmla="*/ 1466556 h 3193741"/>
              <a:gd name="connsiteX3" fmla="*/ 5463208 w 5470628"/>
              <a:gd name="connsiteY3" fmla="*/ 1466226 h 3193741"/>
              <a:gd name="connsiteX4" fmla="*/ 5463242 w 5470628"/>
              <a:gd name="connsiteY4" fmla="*/ 1451866 h 3193741"/>
              <a:gd name="connsiteX5" fmla="*/ 5462894 w 5470628"/>
              <a:gd name="connsiteY5" fmla="*/ 1423194 h 3193741"/>
              <a:gd name="connsiteX6" fmla="*/ 5461417 w 5470628"/>
              <a:gd name="connsiteY6" fmla="*/ 1391849 h 3193741"/>
              <a:gd name="connsiteX7" fmla="*/ 5462246 w 5470628"/>
              <a:gd name="connsiteY7" fmla="*/ 1401944 h 3193741"/>
              <a:gd name="connsiteX8" fmla="*/ 5462602 w 5470628"/>
              <a:gd name="connsiteY8" fmla="*/ 1413608 h 3193741"/>
              <a:gd name="connsiteX9" fmla="*/ 5459078 w 5470628"/>
              <a:gd name="connsiteY9" fmla="*/ 1404268 h 3193741"/>
              <a:gd name="connsiteX10" fmla="*/ 5460137 w 5470628"/>
              <a:gd name="connsiteY10" fmla="*/ 1393780 h 3193741"/>
              <a:gd name="connsiteX11" fmla="*/ 5461417 w 5470628"/>
              <a:gd name="connsiteY11" fmla="*/ 1391849 h 3193741"/>
              <a:gd name="connsiteX12" fmla="*/ 614271 w 5470628"/>
              <a:gd name="connsiteY12" fmla="*/ 1052206 h 3193741"/>
              <a:gd name="connsiteX13" fmla="*/ 611497 w 5470628"/>
              <a:gd name="connsiteY13" fmla="*/ 1055389 h 3193741"/>
              <a:gd name="connsiteX14" fmla="*/ 630277 w 5470628"/>
              <a:gd name="connsiteY14" fmla="*/ 1065215 h 3193741"/>
              <a:gd name="connsiteX15" fmla="*/ 651856 w 5470628"/>
              <a:gd name="connsiteY15" fmla="*/ 1067584 h 3193741"/>
              <a:gd name="connsiteX16" fmla="*/ 614271 w 5470628"/>
              <a:gd name="connsiteY16" fmla="*/ 1052206 h 3193741"/>
              <a:gd name="connsiteX17" fmla="*/ 810628 w 5470628"/>
              <a:gd name="connsiteY17" fmla="*/ 695550 h 3193741"/>
              <a:gd name="connsiteX18" fmla="*/ 1033084 w 5470628"/>
              <a:gd name="connsiteY18" fmla="*/ 791270 h 3193741"/>
              <a:gd name="connsiteX19" fmla="*/ 1036153 w 5470628"/>
              <a:gd name="connsiteY19" fmla="*/ 788050 h 3193741"/>
              <a:gd name="connsiteX20" fmla="*/ 810628 w 5470628"/>
              <a:gd name="connsiteY20" fmla="*/ 695550 h 3193741"/>
              <a:gd name="connsiteX21" fmla="*/ 4850908 w 5470628"/>
              <a:gd name="connsiteY21" fmla="*/ 727 h 3193741"/>
              <a:gd name="connsiteX22" fmla="*/ 4858584 w 5470628"/>
              <a:gd name="connsiteY22" fmla="*/ 13795 h 3193741"/>
              <a:gd name="connsiteX23" fmla="*/ 4843408 w 5470628"/>
              <a:gd name="connsiteY23" fmla="*/ 37224 h 3193741"/>
              <a:gd name="connsiteX24" fmla="*/ 4871062 w 5470628"/>
              <a:gd name="connsiteY24" fmla="*/ 78954 h 3193741"/>
              <a:gd name="connsiteX25" fmla="*/ 4989038 w 5470628"/>
              <a:gd name="connsiteY25" fmla="*/ 66799 h 3193741"/>
              <a:gd name="connsiteX26" fmla="*/ 5002636 w 5470628"/>
              <a:gd name="connsiteY26" fmla="*/ 79388 h 3193741"/>
              <a:gd name="connsiteX27" fmla="*/ 5008332 w 5470628"/>
              <a:gd name="connsiteY27" fmla="*/ 140859 h 3193741"/>
              <a:gd name="connsiteX28" fmla="*/ 5014326 w 5470628"/>
              <a:gd name="connsiteY28" fmla="*/ 155555 h 3193741"/>
              <a:gd name="connsiteX29" fmla="*/ 5030704 w 5470628"/>
              <a:gd name="connsiteY29" fmla="*/ 221190 h 3193741"/>
              <a:gd name="connsiteX30" fmla="*/ 5097262 w 5470628"/>
              <a:gd name="connsiteY30" fmla="*/ 317759 h 3193741"/>
              <a:gd name="connsiteX31" fmla="*/ 5165084 w 5470628"/>
              <a:gd name="connsiteY31" fmla="*/ 373367 h 3193741"/>
              <a:gd name="connsiteX32" fmla="*/ 5174137 w 5470628"/>
              <a:gd name="connsiteY32" fmla="*/ 389353 h 3193741"/>
              <a:gd name="connsiteX33" fmla="*/ 5192507 w 5470628"/>
              <a:gd name="connsiteY33" fmla="*/ 453561 h 3193741"/>
              <a:gd name="connsiteX34" fmla="*/ 5187160 w 5470628"/>
              <a:gd name="connsiteY34" fmla="*/ 467732 h 3193741"/>
              <a:gd name="connsiteX35" fmla="*/ 5160106 w 5470628"/>
              <a:gd name="connsiteY35" fmla="*/ 486904 h 3193741"/>
              <a:gd name="connsiteX36" fmla="*/ 5138948 w 5470628"/>
              <a:gd name="connsiteY36" fmla="*/ 528614 h 3193741"/>
              <a:gd name="connsiteX37" fmla="*/ 5097016 w 5470628"/>
              <a:gd name="connsiteY37" fmla="*/ 589923 h 3193741"/>
              <a:gd name="connsiteX38" fmla="*/ 5075869 w 5470628"/>
              <a:gd name="connsiteY38" fmla="*/ 608381 h 3193741"/>
              <a:gd name="connsiteX39" fmla="*/ 5093172 w 5470628"/>
              <a:gd name="connsiteY39" fmla="*/ 618385 h 3193741"/>
              <a:gd name="connsiteX40" fmla="*/ 5153518 w 5470628"/>
              <a:gd name="connsiteY40" fmla="*/ 687474 h 3193741"/>
              <a:gd name="connsiteX41" fmla="*/ 5074984 w 5470628"/>
              <a:gd name="connsiteY41" fmla="*/ 776941 h 3193741"/>
              <a:gd name="connsiteX42" fmla="*/ 5033348 w 5470628"/>
              <a:gd name="connsiteY42" fmla="*/ 805473 h 3193741"/>
              <a:gd name="connsiteX43" fmla="*/ 5116847 w 5470628"/>
              <a:gd name="connsiteY43" fmla="*/ 803426 h 3193741"/>
              <a:gd name="connsiteX44" fmla="*/ 5147902 w 5470628"/>
              <a:gd name="connsiteY44" fmla="*/ 833118 h 3193741"/>
              <a:gd name="connsiteX45" fmla="*/ 5161665 w 5470628"/>
              <a:gd name="connsiteY45" fmla="*/ 848297 h 3193741"/>
              <a:gd name="connsiteX46" fmla="*/ 5246520 w 5470628"/>
              <a:gd name="connsiteY46" fmla="*/ 942412 h 3193741"/>
              <a:gd name="connsiteX47" fmla="*/ 5235368 w 5470628"/>
              <a:gd name="connsiteY47" fmla="*/ 972946 h 3193741"/>
              <a:gd name="connsiteX48" fmla="*/ 5113739 w 5470628"/>
              <a:gd name="connsiteY48" fmla="*/ 1128845 h 3193741"/>
              <a:gd name="connsiteX49" fmla="*/ 5255034 w 5470628"/>
              <a:gd name="connsiteY49" fmla="*/ 1151117 h 3193741"/>
              <a:gd name="connsiteX50" fmla="*/ 5267513 w 5470628"/>
              <a:gd name="connsiteY50" fmla="*/ 1216275 h 3193741"/>
              <a:gd name="connsiteX51" fmla="*/ 5343113 w 5470628"/>
              <a:gd name="connsiteY51" fmla="*/ 1281854 h 3193741"/>
              <a:gd name="connsiteX52" fmla="*/ 5452014 w 5470628"/>
              <a:gd name="connsiteY52" fmla="*/ 1385543 h 3193741"/>
              <a:gd name="connsiteX53" fmla="*/ 5459078 w 5470628"/>
              <a:gd name="connsiteY53" fmla="*/ 1404268 h 3193741"/>
              <a:gd name="connsiteX54" fmla="*/ 5458838 w 5470628"/>
              <a:gd name="connsiteY54" fmla="*/ 1406644 h 3193741"/>
              <a:gd name="connsiteX55" fmla="*/ 5455752 w 5470628"/>
              <a:gd name="connsiteY55" fmla="*/ 1450751 h 3193741"/>
              <a:gd name="connsiteX56" fmla="*/ 5454594 w 5470628"/>
              <a:gd name="connsiteY56" fmla="*/ 1464662 h 3193741"/>
              <a:gd name="connsiteX57" fmla="*/ 5447215 w 5470628"/>
              <a:gd name="connsiteY57" fmla="*/ 1463321 h 3193741"/>
              <a:gd name="connsiteX58" fmla="*/ 5433934 w 5470628"/>
              <a:gd name="connsiteY58" fmla="*/ 1458428 h 3193741"/>
              <a:gd name="connsiteX59" fmla="*/ 5424276 w 5470628"/>
              <a:gd name="connsiteY59" fmla="*/ 1477014 h 3193741"/>
              <a:gd name="connsiteX60" fmla="*/ 5444628 w 5470628"/>
              <a:gd name="connsiteY60" fmla="*/ 1511562 h 3193741"/>
              <a:gd name="connsiteX61" fmla="*/ 5453752 w 5470628"/>
              <a:gd name="connsiteY61" fmla="*/ 1474786 h 3193741"/>
              <a:gd name="connsiteX62" fmla="*/ 5454594 w 5470628"/>
              <a:gd name="connsiteY62" fmla="*/ 1464662 h 3193741"/>
              <a:gd name="connsiteX63" fmla="*/ 5463208 w 5470628"/>
              <a:gd name="connsiteY63" fmla="*/ 1466226 h 3193741"/>
              <a:gd name="connsiteX64" fmla="*/ 5463164 w 5470628"/>
              <a:gd name="connsiteY64" fmla="*/ 1484226 h 3193741"/>
              <a:gd name="connsiteX65" fmla="*/ 5456160 w 5470628"/>
              <a:gd name="connsiteY65" fmla="*/ 1575885 h 3193741"/>
              <a:gd name="connsiteX66" fmla="*/ 5345636 w 5470628"/>
              <a:gd name="connsiteY66" fmla="*/ 1714543 h 3193741"/>
              <a:gd name="connsiteX67" fmla="*/ 5251319 w 5470628"/>
              <a:gd name="connsiteY67" fmla="*/ 1775792 h 3193741"/>
              <a:gd name="connsiteX68" fmla="*/ 5043512 w 5470628"/>
              <a:gd name="connsiteY68" fmla="*/ 2027305 h 3193741"/>
              <a:gd name="connsiteX69" fmla="*/ 4978144 w 5470628"/>
              <a:gd name="connsiteY69" fmla="*/ 2108535 h 3193741"/>
              <a:gd name="connsiteX70" fmla="*/ 5031476 w 5470628"/>
              <a:gd name="connsiteY70" fmla="*/ 2128173 h 3193741"/>
              <a:gd name="connsiteX71" fmla="*/ 4937389 w 5470628"/>
              <a:gd name="connsiteY71" fmla="*/ 2216441 h 3193741"/>
              <a:gd name="connsiteX72" fmla="*/ 4826122 w 5470628"/>
              <a:gd name="connsiteY72" fmla="*/ 2315331 h 3193741"/>
              <a:gd name="connsiteX73" fmla="*/ 2544647 w 5470628"/>
              <a:gd name="connsiteY73" fmla="*/ 3190975 h 3193741"/>
              <a:gd name="connsiteX74" fmla="*/ 1328257 w 5470628"/>
              <a:gd name="connsiteY74" fmla="*/ 3153006 h 3193741"/>
              <a:gd name="connsiteX75" fmla="*/ 977943 w 5470628"/>
              <a:gd name="connsiteY75" fmla="*/ 3082502 h 3193741"/>
              <a:gd name="connsiteX76" fmla="*/ 854473 w 5470628"/>
              <a:gd name="connsiteY76" fmla="*/ 2994250 h 3193741"/>
              <a:gd name="connsiteX77" fmla="*/ 811593 w 5470628"/>
              <a:gd name="connsiteY77" fmla="*/ 2970498 h 3193741"/>
              <a:gd name="connsiteX78" fmla="*/ 707024 w 5470628"/>
              <a:gd name="connsiteY78" fmla="*/ 2945439 h 3193741"/>
              <a:gd name="connsiteX79" fmla="*/ 523487 w 5470628"/>
              <a:gd name="connsiteY79" fmla="*/ 2886053 h 3193741"/>
              <a:gd name="connsiteX80" fmla="*/ 587884 w 5470628"/>
              <a:gd name="connsiteY80" fmla="*/ 2859746 h 3193741"/>
              <a:gd name="connsiteX81" fmla="*/ 779426 w 5470628"/>
              <a:gd name="connsiteY81" fmla="*/ 2885897 h 3193741"/>
              <a:gd name="connsiteX82" fmla="*/ 917288 w 5470628"/>
              <a:gd name="connsiteY82" fmla="*/ 2882248 h 3193741"/>
              <a:gd name="connsiteX83" fmla="*/ 718684 w 5470628"/>
              <a:gd name="connsiteY83" fmla="*/ 2819941 h 3193741"/>
              <a:gd name="connsiteX84" fmla="*/ 524650 w 5470628"/>
              <a:gd name="connsiteY84" fmla="*/ 2731220 h 3193741"/>
              <a:gd name="connsiteX85" fmla="*/ 670138 w 5470628"/>
              <a:gd name="connsiteY85" fmla="*/ 2735189 h 3193741"/>
              <a:gd name="connsiteX86" fmla="*/ 675382 w 5470628"/>
              <a:gd name="connsiteY86" fmla="*/ 2719369 h 3193741"/>
              <a:gd name="connsiteX87" fmla="*/ 542021 w 5470628"/>
              <a:gd name="connsiteY87" fmla="*/ 2601946 h 3193741"/>
              <a:gd name="connsiteX88" fmla="*/ 476895 w 5470628"/>
              <a:gd name="connsiteY88" fmla="*/ 2555976 h 3193741"/>
              <a:gd name="connsiteX89" fmla="*/ 188751 w 5470628"/>
              <a:gd name="connsiteY89" fmla="*/ 2428830 h 3193741"/>
              <a:gd name="connsiteX90" fmla="*/ 456762 w 5470628"/>
              <a:gd name="connsiteY90" fmla="*/ 2468731 h 3193741"/>
              <a:gd name="connsiteX91" fmla="*/ 174514 w 5470628"/>
              <a:gd name="connsiteY91" fmla="*/ 2345378 h 3193741"/>
              <a:gd name="connsiteX92" fmla="*/ 38827 w 5470628"/>
              <a:gd name="connsiteY92" fmla="*/ 2303685 h 3193741"/>
              <a:gd name="connsiteX93" fmla="*/ 3281 w 5470628"/>
              <a:gd name="connsiteY93" fmla="*/ 2273587 h 3193741"/>
              <a:gd name="connsiteX94" fmla="*/ 61590 w 5470628"/>
              <a:gd name="connsiteY94" fmla="*/ 2259170 h 3193741"/>
              <a:gd name="connsiteX95" fmla="*/ 242291 w 5470628"/>
              <a:gd name="connsiteY95" fmla="*/ 2250569 h 3193741"/>
              <a:gd name="connsiteX96" fmla="*/ 13205 w 5470628"/>
              <a:gd name="connsiteY96" fmla="*/ 2172263 h 3193741"/>
              <a:gd name="connsiteX97" fmla="*/ 180810 w 5470628"/>
              <a:gd name="connsiteY97" fmla="*/ 2168333 h 3193741"/>
              <a:gd name="connsiteX98" fmla="*/ 226020 w 5470628"/>
              <a:gd name="connsiteY98" fmla="*/ 2121100 h 3193741"/>
              <a:gd name="connsiteX99" fmla="*/ 299145 w 5470628"/>
              <a:gd name="connsiteY99" fmla="*/ 2044862 h 3193741"/>
              <a:gd name="connsiteX100" fmla="*/ 350236 w 5470628"/>
              <a:gd name="connsiteY100" fmla="*/ 2001187 h 3193741"/>
              <a:gd name="connsiteX101" fmla="*/ 365223 w 5470628"/>
              <a:gd name="connsiteY101" fmla="*/ 1881218 h 3193741"/>
              <a:gd name="connsiteX102" fmla="*/ 310707 w 5470628"/>
              <a:gd name="connsiteY102" fmla="*/ 1758752 h 3193741"/>
              <a:gd name="connsiteX103" fmla="*/ 181659 w 5470628"/>
              <a:gd name="connsiteY103" fmla="*/ 1709137 h 3193741"/>
              <a:gd name="connsiteX104" fmla="*/ 213063 w 5470628"/>
              <a:gd name="connsiteY104" fmla="*/ 1632021 h 3193741"/>
              <a:gd name="connsiteX105" fmla="*/ 481390 w 5470628"/>
              <a:gd name="connsiteY105" fmla="*/ 1644125 h 3193741"/>
              <a:gd name="connsiteX106" fmla="*/ 68930 w 5470628"/>
              <a:gd name="connsiteY106" fmla="*/ 1457537 h 3193741"/>
              <a:gd name="connsiteX107" fmla="*/ 135138 w 5470628"/>
              <a:gd name="connsiteY107" fmla="*/ 1440976 h 3193741"/>
              <a:gd name="connsiteX108" fmla="*/ 131611 w 5470628"/>
              <a:gd name="connsiteY108" fmla="*/ 1427642 h 3193741"/>
              <a:gd name="connsiteX109" fmla="*/ 130443 w 5470628"/>
              <a:gd name="connsiteY109" fmla="*/ 1343795 h 3193741"/>
              <a:gd name="connsiteX110" fmla="*/ 138930 w 5470628"/>
              <a:gd name="connsiteY110" fmla="*/ 1304094 h 3193741"/>
              <a:gd name="connsiteX111" fmla="*/ 118409 w 5470628"/>
              <a:gd name="connsiteY111" fmla="*/ 1262212 h 3193741"/>
              <a:gd name="connsiteX112" fmla="*/ 421410 w 5470628"/>
              <a:gd name="connsiteY112" fmla="*/ 1304757 h 3193741"/>
              <a:gd name="connsiteX113" fmla="*/ 655702 w 5470628"/>
              <a:gd name="connsiteY113" fmla="*/ 1291801 h 3193741"/>
              <a:gd name="connsiteX114" fmla="*/ 648299 w 5470628"/>
              <a:gd name="connsiteY114" fmla="*/ 1287715 h 3193741"/>
              <a:gd name="connsiteX115" fmla="*/ 531027 w 5470628"/>
              <a:gd name="connsiteY115" fmla="*/ 1193967 h 3193741"/>
              <a:gd name="connsiteX116" fmla="*/ 526433 w 5470628"/>
              <a:gd name="connsiteY116" fmla="*/ 1191913 h 3193741"/>
              <a:gd name="connsiteX117" fmla="*/ 504666 w 5470628"/>
              <a:gd name="connsiteY117" fmla="*/ 1177230 h 3193741"/>
              <a:gd name="connsiteX118" fmla="*/ 482307 w 5470628"/>
              <a:gd name="connsiteY118" fmla="*/ 1162618 h 3193741"/>
              <a:gd name="connsiteX119" fmla="*/ 479029 w 5470628"/>
              <a:gd name="connsiteY119" fmla="*/ 1162540 h 3193741"/>
              <a:gd name="connsiteX120" fmla="*/ 447663 w 5470628"/>
              <a:gd name="connsiteY120" fmla="*/ 1132649 h 3193741"/>
              <a:gd name="connsiteX121" fmla="*/ 438547 w 5470628"/>
              <a:gd name="connsiteY121" fmla="*/ 1110977 h 3193741"/>
              <a:gd name="connsiteX122" fmla="*/ 405343 w 5470628"/>
              <a:gd name="connsiteY122" fmla="*/ 1089612 h 3193741"/>
              <a:gd name="connsiteX123" fmla="*/ 371373 w 5470628"/>
              <a:gd name="connsiteY123" fmla="*/ 1070238 h 3193741"/>
              <a:gd name="connsiteX124" fmla="*/ 290358 w 5470628"/>
              <a:gd name="connsiteY124" fmla="*/ 1059884 h 3193741"/>
              <a:gd name="connsiteX125" fmla="*/ 235140 w 5470628"/>
              <a:gd name="connsiteY125" fmla="*/ 1029322 h 3193741"/>
              <a:gd name="connsiteX126" fmla="*/ 300494 w 5470628"/>
              <a:gd name="connsiteY126" fmla="*/ 1032083 h 3193741"/>
              <a:gd name="connsiteX127" fmla="*/ 239661 w 5470628"/>
              <a:gd name="connsiteY127" fmla="*/ 997457 h 3193741"/>
              <a:gd name="connsiteX128" fmla="*/ 204788 w 5470628"/>
              <a:gd name="connsiteY128" fmla="*/ 959211 h 3193741"/>
              <a:gd name="connsiteX129" fmla="*/ 207583 w 5470628"/>
              <a:gd name="connsiteY129" fmla="*/ 947009 h 3193741"/>
              <a:gd name="connsiteX130" fmla="*/ 223061 w 5470628"/>
              <a:gd name="connsiteY130" fmla="*/ 947033 h 3193741"/>
              <a:gd name="connsiteX131" fmla="*/ 280015 w 5470628"/>
              <a:gd name="connsiteY131" fmla="*/ 972164 h 3193741"/>
              <a:gd name="connsiteX132" fmla="*/ 353948 w 5470628"/>
              <a:gd name="connsiteY132" fmla="*/ 1006865 h 3193741"/>
              <a:gd name="connsiteX133" fmla="*/ 240466 w 5470628"/>
              <a:gd name="connsiteY133" fmla="*/ 939943 h 3193741"/>
              <a:gd name="connsiteX134" fmla="*/ 158812 w 5470628"/>
              <a:gd name="connsiteY134" fmla="*/ 891467 h 3193741"/>
              <a:gd name="connsiteX135" fmla="*/ 139551 w 5470628"/>
              <a:gd name="connsiteY135" fmla="*/ 855364 h 3193741"/>
              <a:gd name="connsiteX136" fmla="*/ 145731 w 5470628"/>
              <a:gd name="connsiteY136" fmla="*/ 844888 h 3193741"/>
              <a:gd name="connsiteX137" fmla="*/ 158154 w 5470628"/>
              <a:gd name="connsiteY137" fmla="*/ 848366 h 3193741"/>
              <a:gd name="connsiteX138" fmla="*/ 169370 w 5470628"/>
              <a:gd name="connsiteY138" fmla="*/ 856260 h 3193741"/>
              <a:gd name="connsiteX139" fmla="*/ 288295 w 5470628"/>
              <a:gd name="connsiteY139" fmla="*/ 915169 h 3193741"/>
              <a:gd name="connsiteX140" fmla="*/ 462694 w 5470628"/>
              <a:gd name="connsiteY140" fmla="*/ 994643 h 3193741"/>
              <a:gd name="connsiteX141" fmla="*/ 531910 w 5470628"/>
              <a:gd name="connsiteY141" fmla="*/ 1006664 h 3193741"/>
              <a:gd name="connsiteX142" fmla="*/ 333940 w 5470628"/>
              <a:gd name="connsiteY142" fmla="*/ 893507 h 3193741"/>
              <a:gd name="connsiteX143" fmla="*/ 181443 w 5470628"/>
              <a:gd name="connsiteY143" fmla="*/ 746608 h 3193741"/>
              <a:gd name="connsiteX144" fmla="*/ 162678 w 5470628"/>
              <a:gd name="connsiteY144" fmla="*/ 737018 h 3193741"/>
              <a:gd name="connsiteX145" fmla="*/ 156307 w 5470628"/>
              <a:gd name="connsiteY145" fmla="*/ 730435 h 3193741"/>
              <a:gd name="connsiteX146" fmla="*/ 117227 w 5470628"/>
              <a:gd name="connsiteY146" fmla="*/ 677515 h 3193741"/>
              <a:gd name="connsiteX147" fmla="*/ 113655 w 5470628"/>
              <a:gd name="connsiteY147" fmla="*/ 663474 h 3193741"/>
              <a:gd name="connsiteX148" fmla="*/ 115226 w 5470628"/>
              <a:gd name="connsiteY148" fmla="*/ 636712 h 3193741"/>
              <a:gd name="connsiteX149" fmla="*/ 105067 w 5470628"/>
              <a:gd name="connsiteY149" fmla="*/ 622046 h 3193741"/>
              <a:gd name="connsiteX150" fmla="*/ 104113 w 5470628"/>
              <a:gd name="connsiteY150" fmla="*/ 611722 h 3193741"/>
              <a:gd name="connsiteX151" fmla="*/ 118895 w 5470628"/>
              <a:gd name="connsiteY151" fmla="*/ 610169 h 3193741"/>
              <a:gd name="connsiteX152" fmla="*/ 163095 w 5470628"/>
              <a:gd name="connsiteY152" fmla="*/ 640642 h 3193741"/>
              <a:gd name="connsiteX153" fmla="*/ 185766 w 5470628"/>
              <a:gd name="connsiteY153" fmla="*/ 641454 h 3193741"/>
              <a:gd name="connsiteX154" fmla="*/ 212892 w 5470628"/>
              <a:gd name="connsiteY154" fmla="*/ 637457 h 3193741"/>
              <a:gd name="connsiteX155" fmla="*/ 223932 w 5470628"/>
              <a:gd name="connsiteY155" fmla="*/ 647271 h 3193741"/>
              <a:gd name="connsiteX156" fmla="*/ 287167 w 5470628"/>
              <a:gd name="connsiteY156" fmla="*/ 691571 h 3193741"/>
              <a:gd name="connsiteX157" fmla="*/ 330380 w 5470628"/>
              <a:gd name="connsiteY157" fmla="*/ 692506 h 3193741"/>
              <a:gd name="connsiteX158" fmla="*/ 296172 w 5470628"/>
              <a:gd name="connsiteY158" fmla="*/ 688108 h 3193741"/>
              <a:gd name="connsiteX159" fmla="*/ 286974 w 5470628"/>
              <a:gd name="connsiteY159" fmla="*/ 674512 h 3193741"/>
              <a:gd name="connsiteX160" fmla="*/ 286166 w 5470628"/>
              <a:gd name="connsiteY160" fmla="*/ 661798 h 3193741"/>
              <a:gd name="connsiteX161" fmla="*/ 236268 w 5470628"/>
              <a:gd name="connsiteY161" fmla="*/ 635338 h 3193741"/>
              <a:gd name="connsiteX162" fmla="*/ 231734 w 5470628"/>
              <a:gd name="connsiteY162" fmla="*/ 634225 h 3193741"/>
              <a:gd name="connsiteX163" fmla="*/ 221253 w 5470628"/>
              <a:gd name="connsiteY163" fmla="*/ 623870 h 3193741"/>
              <a:gd name="connsiteX164" fmla="*/ 237564 w 5470628"/>
              <a:gd name="connsiteY164" fmla="*/ 613590 h 3193741"/>
              <a:gd name="connsiteX165" fmla="*/ 282259 w 5470628"/>
              <a:gd name="connsiteY165" fmla="*/ 619091 h 3193741"/>
              <a:gd name="connsiteX166" fmla="*/ 370630 w 5470628"/>
              <a:gd name="connsiteY166" fmla="*/ 665566 h 3193741"/>
              <a:gd name="connsiteX167" fmla="*/ 498017 w 5470628"/>
              <a:gd name="connsiteY167" fmla="*/ 740532 h 3193741"/>
              <a:gd name="connsiteX168" fmla="*/ 918036 w 5470628"/>
              <a:gd name="connsiteY168" fmla="*/ 924307 h 3193741"/>
              <a:gd name="connsiteX169" fmla="*/ 1079304 w 5470628"/>
              <a:gd name="connsiteY169" fmla="*/ 984494 h 3193741"/>
              <a:gd name="connsiteX170" fmla="*/ 1079935 w 5470628"/>
              <a:gd name="connsiteY170" fmla="*/ 980383 h 3193741"/>
              <a:gd name="connsiteX171" fmla="*/ 1079695 w 5470628"/>
              <a:gd name="connsiteY171" fmla="*/ 976616 h 3193741"/>
              <a:gd name="connsiteX172" fmla="*/ 966178 w 5470628"/>
              <a:gd name="connsiteY172" fmla="*/ 937219 h 3193741"/>
              <a:gd name="connsiteX173" fmla="*/ 720106 w 5470628"/>
              <a:gd name="connsiteY173" fmla="*/ 807112 h 3193741"/>
              <a:gd name="connsiteX174" fmla="*/ 698823 w 5470628"/>
              <a:gd name="connsiteY174" fmla="*/ 804708 h 3193741"/>
              <a:gd name="connsiteX175" fmla="*/ 664513 w 5470628"/>
              <a:gd name="connsiteY175" fmla="*/ 784663 h 3193741"/>
              <a:gd name="connsiteX176" fmla="*/ 660380 w 5470628"/>
              <a:gd name="connsiteY176" fmla="*/ 771165 h 3193741"/>
              <a:gd name="connsiteX177" fmla="*/ 584959 w 5470628"/>
              <a:gd name="connsiteY177" fmla="*/ 722409 h 3193741"/>
              <a:gd name="connsiteX178" fmla="*/ 435649 w 5470628"/>
              <a:gd name="connsiteY178" fmla="*/ 639659 h 3193741"/>
              <a:gd name="connsiteX179" fmla="*/ 404944 w 5470628"/>
              <a:gd name="connsiteY179" fmla="*/ 606128 h 3193741"/>
              <a:gd name="connsiteX180" fmla="*/ 408476 w 5470628"/>
              <a:gd name="connsiteY180" fmla="*/ 591466 h 3193741"/>
              <a:gd name="connsiteX181" fmla="*/ 425225 w 5470628"/>
              <a:gd name="connsiteY181" fmla="*/ 592759 h 3193741"/>
              <a:gd name="connsiteX182" fmla="*/ 487115 w 5470628"/>
              <a:gd name="connsiteY182" fmla="*/ 620614 h 3193741"/>
              <a:gd name="connsiteX183" fmla="*/ 550277 w 5470628"/>
              <a:gd name="connsiteY183" fmla="*/ 649738 h 3193741"/>
              <a:gd name="connsiteX184" fmla="*/ 544421 w 5470628"/>
              <a:gd name="connsiteY184" fmla="*/ 641907 h 3193741"/>
              <a:gd name="connsiteX185" fmla="*/ 431905 w 5470628"/>
              <a:gd name="connsiteY185" fmla="*/ 580799 h 3193741"/>
              <a:gd name="connsiteX186" fmla="*/ 351177 w 5470628"/>
              <a:gd name="connsiteY186" fmla="*/ 528177 h 3193741"/>
              <a:gd name="connsiteX187" fmla="*/ 339749 w 5470628"/>
              <a:gd name="connsiteY187" fmla="*/ 498244 h 3193741"/>
              <a:gd name="connsiteX188" fmla="*/ 346313 w 5470628"/>
              <a:gd name="connsiteY188" fmla="*/ 489145 h 3193741"/>
              <a:gd name="connsiteX189" fmla="*/ 356579 w 5470628"/>
              <a:gd name="connsiteY189" fmla="*/ 491460 h 3193741"/>
              <a:gd name="connsiteX190" fmla="*/ 371505 w 5470628"/>
              <a:gd name="connsiteY190" fmla="*/ 501516 h 3193741"/>
              <a:gd name="connsiteX191" fmla="*/ 476275 w 5470628"/>
              <a:gd name="connsiteY191" fmla="*/ 553122 h 3193741"/>
              <a:gd name="connsiteX192" fmla="*/ 649952 w 5470628"/>
              <a:gd name="connsiteY192" fmla="*/ 635294 h 3193741"/>
              <a:gd name="connsiteX193" fmla="*/ 727161 w 5470628"/>
              <a:gd name="connsiteY193" fmla="*/ 651328 h 3193741"/>
              <a:gd name="connsiteX194" fmla="*/ 722417 w 5470628"/>
              <a:gd name="connsiteY194" fmla="*/ 646921 h 3193741"/>
              <a:gd name="connsiteX195" fmla="*/ 546079 w 5470628"/>
              <a:gd name="connsiteY195" fmla="*/ 546328 h 3193741"/>
              <a:gd name="connsiteX196" fmla="*/ 378182 w 5470628"/>
              <a:gd name="connsiteY196" fmla="*/ 386585 h 3193741"/>
              <a:gd name="connsiteX197" fmla="*/ 370158 w 5470628"/>
              <a:gd name="connsiteY197" fmla="*/ 382100 h 3193741"/>
              <a:gd name="connsiteX198" fmla="*/ 357861 w 5470628"/>
              <a:gd name="connsiteY198" fmla="*/ 371252 h 3193741"/>
              <a:gd name="connsiteX199" fmla="*/ 331313 w 5470628"/>
              <a:gd name="connsiteY199" fmla="*/ 328203 h 3193741"/>
              <a:gd name="connsiteX200" fmla="*/ 319354 w 5470628"/>
              <a:gd name="connsiteY200" fmla="*/ 299282 h 3193741"/>
              <a:gd name="connsiteX201" fmla="*/ 319682 w 5470628"/>
              <a:gd name="connsiteY201" fmla="*/ 285719 h 3193741"/>
              <a:gd name="connsiteX202" fmla="*/ 306391 w 5470628"/>
              <a:gd name="connsiteY202" fmla="*/ 268585 h 3193741"/>
              <a:gd name="connsiteX203" fmla="*/ 303294 w 5470628"/>
              <a:gd name="connsiteY203" fmla="*/ 257334 h 3193741"/>
              <a:gd name="connsiteX204" fmla="*/ 319242 w 5470628"/>
              <a:gd name="connsiteY204" fmla="*/ 255403 h 3193741"/>
              <a:gd name="connsiteX205" fmla="*/ 364093 w 5470628"/>
              <a:gd name="connsiteY205" fmla="*/ 286745 h 3193741"/>
              <a:gd name="connsiteX206" fmla="*/ 385301 w 5470628"/>
              <a:gd name="connsiteY206" fmla="*/ 287973 h 3193741"/>
              <a:gd name="connsiteX207" fmla="*/ 417598 w 5470628"/>
              <a:gd name="connsiteY207" fmla="*/ 285722 h 3193741"/>
              <a:gd name="connsiteX208" fmla="*/ 440155 w 5470628"/>
              <a:gd name="connsiteY208" fmla="*/ 308139 h 3193741"/>
              <a:gd name="connsiteX209" fmla="*/ 534406 w 5470628"/>
              <a:gd name="connsiteY209" fmla="*/ 339430 h 3193741"/>
              <a:gd name="connsiteX210" fmla="*/ 495633 w 5470628"/>
              <a:gd name="connsiteY210" fmla="*/ 333450 h 3193741"/>
              <a:gd name="connsiteX211" fmla="*/ 486289 w 5470628"/>
              <a:gd name="connsiteY211" fmla="*/ 322243 h 3193741"/>
              <a:gd name="connsiteX212" fmla="*/ 484000 w 5470628"/>
              <a:gd name="connsiteY212" fmla="*/ 304964 h 3193741"/>
              <a:gd name="connsiteX213" fmla="*/ 436911 w 5470628"/>
              <a:gd name="connsiteY213" fmla="*/ 280536 h 3193741"/>
              <a:gd name="connsiteX214" fmla="*/ 426865 w 5470628"/>
              <a:gd name="connsiteY214" fmla="*/ 277007 h 3193741"/>
              <a:gd name="connsiteX215" fmla="*/ 420654 w 5470628"/>
              <a:gd name="connsiteY215" fmla="*/ 268269 h 3193741"/>
              <a:gd name="connsiteX216" fmla="*/ 432329 w 5470628"/>
              <a:gd name="connsiteY216" fmla="*/ 259975 h 3193741"/>
              <a:gd name="connsiteX217" fmla="*/ 447672 w 5470628"/>
              <a:gd name="connsiteY217" fmla="*/ 257879 h 3193741"/>
              <a:gd name="connsiteX218" fmla="*/ 502242 w 5470628"/>
              <a:gd name="connsiteY218" fmla="*/ 273572 h 3193741"/>
              <a:gd name="connsiteX219" fmla="*/ 659874 w 5470628"/>
              <a:gd name="connsiteY219" fmla="*/ 365516 h 3193741"/>
              <a:gd name="connsiteX220" fmla="*/ 829177 w 5470628"/>
              <a:gd name="connsiteY220" fmla="*/ 444421 h 3193741"/>
              <a:gd name="connsiteX221" fmla="*/ 1231903 w 5470628"/>
              <a:gd name="connsiteY221" fmla="*/ 613682 h 3193741"/>
              <a:gd name="connsiteX222" fmla="*/ 1911736 w 5470628"/>
              <a:gd name="connsiteY222" fmla="*/ 685084 h 3193741"/>
              <a:gd name="connsiteX223" fmla="*/ 2564313 w 5470628"/>
              <a:gd name="connsiteY223" fmla="*/ 632143 h 3193741"/>
              <a:gd name="connsiteX224" fmla="*/ 2657304 w 5470628"/>
              <a:gd name="connsiteY224" fmla="*/ 624913 h 3193741"/>
              <a:gd name="connsiteX225" fmla="*/ 4235818 w 5470628"/>
              <a:gd name="connsiteY225" fmla="*/ 259339 h 3193741"/>
              <a:gd name="connsiteX226" fmla="*/ 4460331 w 5470628"/>
              <a:gd name="connsiteY226" fmla="*/ 176864 h 3193741"/>
              <a:gd name="connsiteX227" fmla="*/ 4499578 w 5470628"/>
              <a:gd name="connsiteY227" fmla="*/ 186791 h 3193741"/>
              <a:gd name="connsiteX228" fmla="*/ 4514640 w 5470628"/>
              <a:gd name="connsiteY228" fmla="*/ 188841 h 3193741"/>
              <a:gd name="connsiteX229" fmla="*/ 4516523 w 5470628"/>
              <a:gd name="connsiteY229" fmla="*/ 189988 h 3193741"/>
              <a:gd name="connsiteX230" fmla="*/ 4518126 w 5470628"/>
              <a:gd name="connsiteY230" fmla="*/ 189316 h 3193741"/>
              <a:gd name="connsiteX231" fmla="*/ 4514640 w 5470628"/>
              <a:gd name="connsiteY231" fmla="*/ 188841 h 3193741"/>
              <a:gd name="connsiteX232" fmla="*/ 4511569 w 5470628"/>
              <a:gd name="connsiteY232" fmla="*/ 186970 h 3193741"/>
              <a:gd name="connsiteX233" fmla="*/ 4510888 w 5470628"/>
              <a:gd name="connsiteY233" fmla="*/ 180943 h 3193741"/>
              <a:gd name="connsiteX234" fmla="*/ 4531865 w 5470628"/>
              <a:gd name="connsiteY234" fmla="*/ 155151 h 3193741"/>
              <a:gd name="connsiteX235" fmla="*/ 4573441 w 5470628"/>
              <a:gd name="connsiteY235" fmla="*/ 139676 h 3193741"/>
              <a:gd name="connsiteX236" fmla="*/ 4594964 w 5470628"/>
              <a:gd name="connsiteY236" fmla="*/ 145847 h 3193741"/>
              <a:gd name="connsiteX237" fmla="*/ 4623059 w 5470628"/>
              <a:gd name="connsiteY237" fmla="*/ 152410 h 3193741"/>
              <a:gd name="connsiteX238" fmla="*/ 4748356 w 5470628"/>
              <a:gd name="connsiteY238" fmla="*/ 68192 h 3193741"/>
              <a:gd name="connsiteX239" fmla="*/ 4833812 w 5470628"/>
              <a:gd name="connsiteY239" fmla="*/ 8017 h 3193741"/>
              <a:gd name="connsiteX240" fmla="*/ 4850908 w 5470628"/>
              <a:gd name="connsiteY240" fmla="*/ 727 h 319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Lst>
            <a:rect l="l" t="t" r="r" b="b"/>
            <a:pathLst>
              <a:path w="5470628" h="3193741">
                <a:moveTo>
                  <a:pt x="5462602" y="1413608"/>
                </a:moveTo>
                <a:lnTo>
                  <a:pt x="5465724" y="1421881"/>
                </a:lnTo>
                <a:cubicBezTo>
                  <a:pt x="5472118" y="1444281"/>
                  <a:pt x="5472640" y="1461744"/>
                  <a:pt x="5465025" y="1466556"/>
                </a:cubicBezTo>
                <a:lnTo>
                  <a:pt x="5463208" y="1466226"/>
                </a:lnTo>
                <a:lnTo>
                  <a:pt x="5463242" y="1451866"/>
                </a:lnTo>
                <a:cubicBezTo>
                  <a:pt x="5463190" y="1441487"/>
                  <a:pt x="5463068" y="1431722"/>
                  <a:pt x="5462894" y="1423194"/>
                </a:cubicBezTo>
                <a:close/>
                <a:moveTo>
                  <a:pt x="5461417" y="1391849"/>
                </a:moveTo>
                <a:cubicBezTo>
                  <a:pt x="5461710" y="1392940"/>
                  <a:pt x="5461992" y="1396513"/>
                  <a:pt x="5462246" y="1401944"/>
                </a:cubicBezTo>
                <a:lnTo>
                  <a:pt x="5462602" y="1413608"/>
                </a:lnTo>
                <a:lnTo>
                  <a:pt x="5459078" y="1404268"/>
                </a:lnTo>
                <a:lnTo>
                  <a:pt x="5460137" y="1393780"/>
                </a:lnTo>
                <a:cubicBezTo>
                  <a:pt x="5460561" y="1391114"/>
                  <a:pt x="5460982" y="1390270"/>
                  <a:pt x="5461417" y="1391849"/>
                </a:cubicBezTo>
                <a:close/>
                <a:moveTo>
                  <a:pt x="614271" y="1052206"/>
                </a:moveTo>
                <a:cubicBezTo>
                  <a:pt x="613444" y="1053256"/>
                  <a:pt x="612323" y="1054339"/>
                  <a:pt x="611497" y="1055389"/>
                </a:cubicBezTo>
                <a:cubicBezTo>
                  <a:pt x="617673" y="1058912"/>
                  <a:pt x="624115" y="1061928"/>
                  <a:pt x="630277" y="1065215"/>
                </a:cubicBezTo>
                <a:cubicBezTo>
                  <a:pt x="637469" y="1066004"/>
                  <a:pt x="644958" y="1066759"/>
                  <a:pt x="651856" y="1067584"/>
                </a:cubicBezTo>
                <a:cubicBezTo>
                  <a:pt x="639327" y="1062458"/>
                  <a:pt x="626799" y="1057332"/>
                  <a:pt x="614271" y="1052206"/>
                </a:cubicBezTo>
                <a:close/>
                <a:moveTo>
                  <a:pt x="810628" y="695550"/>
                </a:moveTo>
                <a:cubicBezTo>
                  <a:pt x="873537" y="739416"/>
                  <a:pt x="951215" y="767494"/>
                  <a:pt x="1033084" y="791270"/>
                </a:cubicBezTo>
                <a:cubicBezTo>
                  <a:pt x="1034205" y="790184"/>
                  <a:pt x="1035031" y="789136"/>
                  <a:pt x="1036153" y="788050"/>
                </a:cubicBezTo>
                <a:cubicBezTo>
                  <a:pt x="960983" y="757296"/>
                  <a:pt x="885798" y="726306"/>
                  <a:pt x="810628" y="695550"/>
                </a:cubicBezTo>
                <a:close/>
                <a:moveTo>
                  <a:pt x="4850908" y="727"/>
                </a:moveTo>
                <a:cubicBezTo>
                  <a:pt x="4858191" y="2929"/>
                  <a:pt x="4860543" y="7152"/>
                  <a:pt x="4858584" y="13795"/>
                </a:cubicBezTo>
                <a:cubicBezTo>
                  <a:pt x="4855845" y="22194"/>
                  <a:pt x="4850092" y="30008"/>
                  <a:pt x="4843408" y="37224"/>
                </a:cubicBezTo>
                <a:cubicBezTo>
                  <a:pt x="4812232" y="71132"/>
                  <a:pt x="4827067" y="79774"/>
                  <a:pt x="4871062" y="78954"/>
                </a:cubicBezTo>
                <a:cubicBezTo>
                  <a:pt x="4910302" y="78234"/>
                  <a:pt x="4949507" y="72299"/>
                  <a:pt x="4989038" y="66799"/>
                </a:cubicBezTo>
                <a:cubicBezTo>
                  <a:pt x="5008500" y="63967"/>
                  <a:pt x="5009491" y="65509"/>
                  <a:pt x="5002636" y="79388"/>
                </a:cubicBezTo>
                <a:cubicBezTo>
                  <a:pt x="4991594" y="102315"/>
                  <a:pt x="4990844" y="123285"/>
                  <a:pt x="5008332" y="140859"/>
                </a:cubicBezTo>
                <a:cubicBezTo>
                  <a:pt x="5012456" y="144868"/>
                  <a:pt x="5015428" y="149491"/>
                  <a:pt x="5014326" y="155555"/>
                </a:cubicBezTo>
                <a:cubicBezTo>
                  <a:pt x="5009356" y="180357"/>
                  <a:pt x="5019874" y="200674"/>
                  <a:pt x="5030704" y="221190"/>
                </a:cubicBezTo>
                <a:cubicBezTo>
                  <a:pt x="5048958" y="255517"/>
                  <a:pt x="5072099" y="287116"/>
                  <a:pt x="5097262" y="317759"/>
                </a:cubicBezTo>
                <a:cubicBezTo>
                  <a:pt x="5115004" y="339336"/>
                  <a:pt x="5126222" y="365974"/>
                  <a:pt x="5165084" y="373367"/>
                </a:cubicBezTo>
                <a:cubicBezTo>
                  <a:pt x="5174420" y="375083"/>
                  <a:pt x="5177498" y="381353"/>
                  <a:pt x="5174137" y="389353"/>
                </a:cubicBezTo>
                <a:cubicBezTo>
                  <a:pt x="5163026" y="415847"/>
                  <a:pt x="5172067" y="436343"/>
                  <a:pt x="5192507" y="453561"/>
                </a:cubicBezTo>
                <a:cubicBezTo>
                  <a:pt x="5199734" y="459565"/>
                  <a:pt x="5197020" y="463690"/>
                  <a:pt x="5187160" y="467732"/>
                </a:cubicBezTo>
                <a:cubicBezTo>
                  <a:pt x="5175836" y="472188"/>
                  <a:pt x="5167025" y="478711"/>
                  <a:pt x="5160106" y="486904"/>
                </a:cubicBezTo>
                <a:cubicBezTo>
                  <a:pt x="5148744" y="500143"/>
                  <a:pt x="5143396" y="514315"/>
                  <a:pt x="5138948" y="528614"/>
                </a:cubicBezTo>
                <a:cubicBezTo>
                  <a:pt x="5132042" y="551041"/>
                  <a:pt x="5123894" y="572670"/>
                  <a:pt x="5097016" y="589923"/>
                </a:cubicBezTo>
                <a:cubicBezTo>
                  <a:pt x="5089016" y="595163"/>
                  <a:pt x="5082598" y="601872"/>
                  <a:pt x="5075869" y="608381"/>
                </a:cubicBezTo>
                <a:cubicBezTo>
                  <a:pt x="5078016" y="614052"/>
                  <a:pt x="5083322" y="617918"/>
                  <a:pt x="5093172" y="618385"/>
                </a:cubicBezTo>
                <a:cubicBezTo>
                  <a:pt x="5155867" y="621469"/>
                  <a:pt x="5153088" y="652648"/>
                  <a:pt x="5153518" y="687474"/>
                </a:cubicBezTo>
                <a:cubicBezTo>
                  <a:pt x="5154177" y="730575"/>
                  <a:pt x="5118812" y="754787"/>
                  <a:pt x="5074984" y="776941"/>
                </a:cubicBezTo>
                <a:cubicBezTo>
                  <a:pt x="5059986" y="784451"/>
                  <a:pt x="5038116" y="786863"/>
                  <a:pt x="5033348" y="805473"/>
                </a:cubicBezTo>
                <a:cubicBezTo>
                  <a:pt x="5059529" y="819384"/>
                  <a:pt x="5089376" y="802009"/>
                  <a:pt x="5116847" y="803426"/>
                </a:cubicBezTo>
                <a:cubicBezTo>
                  <a:pt x="5139548" y="804709"/>
                  <a:pt x="5176330" y="798120"/>
                  <a:pt x="5147902" y="833118"/>
                </a:cubicBezTo>
                <a:cubicBezTo>
                  <a:pt x="5139626" y="843373"/>
                  <a:pt x="5150382" y="848714"/>
                  <a:pt x="5161665" y="848297"/>
                </a:cubicBezTo>
                <a:cubicBezTo>
                  <a:pt x="5253064" y="844106"/>
                  <a:pt x="5215170" y="912756"/>
                  <a:pt x="5246520" y="942412"/>
                </a:cubicBezTo>
                <a:cubicBezTo>
                  <a:pt x="5255359" y="950358"/>
                  <a:pt x="5247812" y="967405"/>
                  <a:pt x="5235368" y="972946"/>
                </a:cubicBezTo>
                <a:cubicBezTo>
                  <a:pt x="5156387" y="1008610"/>
                  <a:pt x="5149354" y="1071149"/>
                  <a:pt x="5113739" y="1128845"/>
                </a:cubicBezTo>
                <a:cubicBezTo>
                  <a:pt x="5157305" y="1144685"/>
                  <a:pt x="5208388" y="1143005"/>
                  <a:pt x="5255034" y="1151117"/>
                </a:cubicBezTo>
                <a:cubicBezTo>
                  <a:pt x="5303482" y="1159484"/>
                  <a:pt x="5304156" y="1170079"/>
                  <a:pt x="5267513" y="1216275"/>
                </a:cubicBezTo>
                <a:cubicBezTo>
                  <a:pt x="5370269" y="1212844"/>
                  <a:pt x="5370269" y="1212844"/>
                  <a:pt x="5343113" y="1281854"/>
                </a:cubicBezTo>
                <a:cubicBezTo>
                  <a:pt x="5386272" y="1279593"/>
                  <a:pt x="5428618" y="1334726"/>
                  <a:pt x="5452014" y="1385543"/>
                </a:cubicBezTo>
                <a:lnTo>
                  <a:pt x="5459078" y="1404268"/>
                </a:lnTo>
                <a:lnTo>
                  <a:pt x="5458838" y="1406644"/>
                </a:lnTo>
                <a:cubicBezTo>
                  <a:pt x="5457942" y="1418063"/>
                  <a:pt x="5456960" y="1434367"/>
                  <a:pt x="5455752" y="1450751"/>
                </a:cubicBezTo>
                <a:lnTo>
                  <a:pt x="5454594" y="1464662"/>
                </a:lnTo>
                <a:lnTo>
                  <a:pt x="5447215" y="1463321"/>
                </a:lnTo>
                <a:cubicBezTo>
                  <a:pt x="5441256" y="1459714"/>
                  <a:pt x="5437002" y="1458345"/>
                  <a:pt x="5433934" y="1458428"/>
                </a:cubicBezTo>
                <a:cubicBezTo>
                  <a:pt x="5424728" y="1458676"/>
                  <a:pt x="5426188" y="1471978"/>
                  <a:pt x="5424276" y="1477014"/>
                </a:cubicBezTo>
                <a:cubicBezTo>
                  <a:pt x="5417851" y="1492977"/>
                  <a:pt x="5433852" y="1501241"/>
                  <a:pt x="5444628" y="1511562"/>
                </a:cubicBezTo>
                <a:cubicBezTo>
                  <a:pt x="5448663" y="1515344"/>
                  <a:pt x="5451544" y="1497678"/>
                  <a:pt x="5453752" y="1474786"/>
                </a:cubicBezTo>
                <a:lnTo>
                  <a:pt x="5454594" y="1464662"/>
                </a:lnTo>
                <a:lnTo>
                  <a:pt x="5463208" y="1466226"/>
                </a:lnTo>
                <a:lnTo>
                  <a:pt x="5463164" y="1484226"/>
                </a:lnTo>
                <a:cubicBezTo>
                  <a:pt x="5462722" y="1528173"/>
                  <a:pt x="5460824" y="1571999"/>
                  <a:pt x="5456160" y="1575885"/>
                </a:cubicBezTo>
                <a:cubicBezTo>
                  <a:pt x="5406708" y="1617226"/>
                  <a:pt x="5442751" y="1692579"/>
                  <a:pt x="5345636" y="1714543"/>
                </a:cubicBezTo>
                <a:cubicBezTo>
                  <a:pt x="5301930" y="1724583"/>
                  <a:pt x="5282493" y="1755882"/>
                  <a:pt x="5251319" y="1775792"/>
                </a:cubicBezTo>
                <a:cubicBezTo>
                  <a:pt x="5142610" y="1844714"/>
                  <a:pt x="5072132" y="1925140"/>
                  <a:pt x="5043512" y="2027305"/>
                </a:cubicBezTo>
                <a:cubicBezTo>
                  <a:pt x="5035488" y="2055562"/>
                  <a:pt x="5000258" y="2081893"/>
                  <a:pt x="4978144" y="2108535"/>
                </a:cubicBezTo>
                <a:cubicBezTo>
                  <a:pt x="4990785" y="2124798"/>
                  <a:pt x="5050411" y="2079615"/>
                  <a:pt x="5031476" y="2128173"/>
                </a:cubicBezTo>
                <a:cubicBezTo>
                  <a:pt x="5017138" y="2164787"/>
                  <a:pt x="4975973" y="2191363"/>
                  <a:pt x="4937389" y="2216441"/>
                </a:cubicBezTo>
                <a:cubicBezTo>
                  <a:pt x="4893079" y="2245058"/>
                  <a:pt x="4843760" y="2269776"/>
                  <a:pt x="4826122" y="2315331"/>
                </a:cubicBezTo>
                <a:cubicBezTo>
                  <a:pt x="4822276" y="2325050"/>
                  <a:pt x="3896510" y="3112888"/>
                  <a:pt x="2544647" y="3190975"/>
                </a:cubicBezTo>
                <a:cubicBezTo>
                  <a:pt x="2323734" y="3203734"/>
                  <a:pt x="1445947" y="3169121"/>
                  <a:pt x="1328257" y="3153006"/>
                </a:cubicBezTo>
                <a:cubicBezTo>
                  <a:pt x="1207258" y="3136344"/>
                  <a:pt x="1101756" y="3091943"/>
                  <a:pt x="977943" y="3082502"/>
                </a:cubicBezTo>
                <a:cubicBezTo>
                  <a:pt x="912454" y="3077622"/>
                  <a:pt x="848655" y="3061861"/>
                  <a:pt x="854473" y="2994250"/>
                </a:cubicBezTo>
                <a:cubicBezTo>
                  <a:pt x="856228" y="2975057"/>
                  <a:pt x="838125" y="2961827"/>
                  <a:pt x="811593" y="2970498"/>
                </a:cubicBezTo>
                <a:cubicBezTo>
                  <a:pt x="761454" y="2987010"/>
                  <a:pt x="736680" y="2962489"/>
                  <a:pt x="707024" y="2945439"/>
                </a:cubicBezTo>
                <a:cubicBezTo>
                  <a:pt x="654509" y="2915262"/>
                  <a:pt x="603913" y="2882480"/>
                  <a:pt x="523487" y="2886053"/>
                </a:cubicBezTo>
                <a:cubicBezTo>
                  <a:pt x="537017" y="2855468"/>
                  <a:pt x="563587" y="2856758"/>
                  <a:pt x="587884" y="2859746"/>
                </a:cubicBezTo>
                <a:cubicBezTo>
                  <a:pt x="652090" y="2867866"/>
                  <a:pt x="715235" y="2878012"/>
                  <a:pt x="779426" y="2885897"/>
                </a:cubicBezTo>
                <a:cubicBezTo>
                  <a:pt x="821123" y="2891048"/>
                  <a:pt x="863074" y="2900202"/>
                  <a:pt x="917288" y="2882248"/>
                </a:cubicBezTo>
                <a:cubicBezTo>
                  <a:pt x="866364" y="2830288"/>
                  <a:pt x="785092" y="2829930"/>
                  <a:pt x="718684" y="2819941"/>
                </a:cubicBezTo>
                <a:cubicBezTo>
                  <a:pt x="635747" y="2807447"/>
                  <a:pt x="584925" y="2771133"/>
                  <a:pt x="524650" y="2731220"/>
                </a:cubicBezTo>
                <a:cubicBezTo>
                  <a:pt x="584180" y="2712621"/>
                  <a:pt x="623299" y="2742760"/>
                  <a:pt x="670138" y="2735189"/>
                </a:cubicBezTo>
                <a:cubicBezTo>
                  <a:pt x="672406" y="2728745"/>
                  <a:pt x="675988" y="2719532"/>
                  <a:pt x="675382" y="2719369"/>
                </a:cubicBezTo>
                <a:cubicBezTo>
                  <a:pt x="596666" y="2703042"/>
                  <a:pt x="557844" y="2658869"/>
                  <a:pt x="542021" y="2601946"/>
                </a:cubicBezTo>
                <a:cubicBezTo>
                  <a:pt x="533902" y="2572560"/>
                  <a:pt x="505246" y="2566541"/>
                  <a:pt x="476895" y="2555976"/>
                </a:cubicBezTo>
                <a:cubicBezTo>
                  <a:pt x="377189" y="2518466"/>
                  <a:pt x="272496" y="2486779"/>
                  <a:pt x="188751" y="2428830"/>
                </a:cubicBezTo>
                <a:cubicBezTo>
                  <a:pt x="280875" y="2426687"/>
                  <a:pt x="357216" y="2461808"/>
                  <a:pt x="456762" y="2468731"/>
                </a:cubicBezTo>
                <a:cubicBezTo>
                  <a:pt x="373794" y="2404281"/>
                  <a:pt x="269816" y="2379152"/>
                  <a:pt x="174514" y="2345378"/>
                </a:cubicBezTo>
                <a:cubicBezTo>
                  <a:pt x="130977" y="2330009"/>
                  <a:pt x="90329" y="2308598"/>
                  <a:pt x="38827" y="2303685"/>
                </a:cubicBezTo>
                <a:cubicBezTo>
                  <a:pt x="20556" y="2301864"/>
                  <a:pt x="-10092" y="2297272"/>
                  <a:pt x="3281" y="2273587"/>
                </a:cubicBezTo>
                <a:cubicBezTo>
                  <a:pt x="14533" y="2253956"/>
                  <a:pt x="39095" y="2256437"/>
                  <a:pt x="61590" y="2259170"/>
                </a:cubicBezTo>
                <a:cubicBezTo>
                  <a:pt x="115591" y="2265916"/>
                  <a:pt x="170539" y="2259497"/>
                  <a:pt x="242291" y="2250569"/>
                </a:cubicBezTo>
                <a:cubicBezTo>
                  <a:pt x="178223" y="2197829"/>
                  <a:pt x="68904" y="2229102"/>
                  <a:pt x="13205" y="2172263"/>
                </a:cubicBezTo>
                <a:cubicBezTo>
                  <a:pt x="77196" y="2153598"/>
                  <a:pt x="128251" y="2170191"/>
                  <a:pt x="180810" y="2168333"/>
                </a:cubicBezTo>
                <a:cubicBezTo>
                  <a:pt x="228319" y="2166612"/>
                  <a:pt x="239444" y="2154350"/>
                  <a:pt x="226020" y="2121100"/>
                </a:cubicBezTo>
                <a:cubicBezTo>
                  <a:pt x="205165" y="2069293"/>
                  <a:pt x="229388" y="2038364"/>
                  <a:pt x="299145" y="2044862"/>
                </a:cubicBezTo>
                <a:cubicBezTo>
                  <a:pt x="363822" y="2051027"/>
                  <a:pt x="369032" y="2029991"/>
                  <a:pt x="350236" y="2001187"/>
                </a:cubicBezTo>
                <a:cubicBezTo>
                  <a:pt x="322862" y="1959187"/>
                  <a:pt x="348423" y="1921214"/>
                  <a:pt x="365223" y="1881218"/>
                </a:cubicBezTo>
                <a:cubicBezTo>
                  <a:pt x="390527" y="1820499"/>
                  <a:pt x="376326" y="1793748"/>
                  <a:pt x="310707" y="1758752"/>
                </a:cubicBezTo>
                <a:cubicBezTo>
                  <a:pt x="273754" y="1739265"/>
                  <a:pt x="234367" y="1723631"/>
                  <a:pt x="181659" y="1709137"/>
                </a:cubicBezTo>
                <a:cubicBezTo>
                  <a:pt x="299387" y="1683727"/>
                  <a:pt x="172918" y="1660608"/>
                  <a:pt x="213063" y="1632021"/>
                </a:cubicBezTo>
                <a:cubicBezTo>
                  <a:pt x="296030" y="1612244"/>
                  <a:pt x="369047" y="1679323"/>
                  <a:pt x="481390" y="1644125"/>
                </a:cubicBezTo>
                <a:cubicBezTo>
                  <a:pt x="336659" y="1595935"/>
                  <a:pt x="176348" y="1532074"/>
                  <a:pt x="68930" y="1457537"/>
                </a:cubicBezTo>
                <a:cubicBezTo>
                  <a:pt x="91299" y="1434897"/>
                  <a:pt x="115799" y="1450436"/>
                  <a:pt x="135138" y="1440976"/>
                </a:cubicBezTo>
                <a:cubicBezTo>
                  <a:pt x="133952" y="1436374"/>
                  <a:pt x="135290" y="1429332"/>
                  <a:pt x="131611" y="1427642"/>
                </a:cubicBezTo>
                <a:cubicBezTo>
                  <a:pt x="52402" y="1389548"/>
                  <a:pt x="51441" y="1388478"/>
                  <a:pt x="130443" y="1343795"/>
                </a:cubicBezTo>
                <a:cubicBezTo>
                  <a:pt x="158017" y="1328118"/>
                  <a:pt x="154966" y="1317573"/>
                  <a:pt x="138930" y="1304094"/>
                </a:cubicBezTo>
                <a:cubicBezTo>
                  <a:pt x="127608" y="1294551"/>
                  <a:pt x="113720" y="1286742"/>
                  <a:pt x="118409" y="1262212"/>
                </a:cubicBezTo>
                <a:cubicBezTo>
                  <a:pt x="164937" y="1287183"/>
                  <a:pt x="383505" y="1312432"/>
                  <a:pt x="421410" y="1304757"/>
                </a:cubicBezTo>
                <a:cubicBezTo>
                  <a:pt x="464009" y="1296037"/>
                  <a:pt x="610877" y="1288926"/>
                  <a:pt x="655702" y="1291801"/>
                </a:cubicBezTo>
                <a:cubicBezTo>
                  <a:pt x="653235" y="1290438"/>
                  <a:pt x="650767" y="1289077"/>
                  <a:pt x="648299" y="1287715"/>
                </a:cubicBezTo>
                <a:cubicBezTo>
                  <a:pt x="603999" y="1260339"/>
                  <a:pt x="559107" y="1233035"/>
                  <a:pt x="531027" y="1193967"/>
                </a:cubicBezTo>
                <a:cubicBezTo>
                  <a:pt x="529741" y="1192462"/>
                  <a:pt x="529061" y="1191120"/>
                  <a:pt x="526433" y="1191913"/>
                </a:cubicBezTo>
                <a:cubicBezTo>
                  <a:pt x="503415" y="1199684"/>
                  <a:pt x="505590" y="1187083"/>
                  <a:pt x="504666" y="1177230"/>
                </a:cubicBezTo>
                <a:cubicBezTo>
                  <a:pt x="503726" y="1167141"/>
                  <a:pt x="499378" y="1159602"/>
                  <a:pt x="482307" y="1162618"/>
                </a:cubicBezTo>
                <a:cubicBezTo>
                  <a:pt x="481421" y="1162726"/>
                  <a:pt x="480226" y="1162633"/>
                  <a:pt x="479029" y="1162540"/>
                </a:cubicBezTo>
                <a:cubicBezTo>
                  <a:pt x="470949" y="1161859"/>
                  <a:pt x="444139" y="1138059"/>
                  <a:pt x="447663" y="1132649"/>
                </a:cubicBezTo>
                <a:cubicBezTo>
                  <a:pt x="455539" y="1120781"/>
                  <a:pt x="446335" y="1116439"/>
                  <a:pt x="438547" y="1110977"/>
                </a:cubicBezTo>
                <a:cubicBezTo>
                  <a:pt x="427656" y="1103517"/>
                  <a:pt x="416795" y="1096529"/>
                  <a:pt x="405343" y="1089612"/>
                </a:cubicBezTo>
                <a:cubicBezTo>
                  <a:pt x="394202" y="1082895"/>
                  <a:pt x="382794" y="1076684"/>
                  <a:pt x="371373" y="1070238"/>
                </a:cubicBezTo>
                <a:cubicBezTo>
                  <a:pt x="344889" y="1065616"/>
                  <a:pt x="318169" y="1061972"/>
                  <a:pt x="290358" y="1059884"/>
                </a:cubicBezTo>
                <a:cubicBezTo>
                  <a:pt x="269709" y="1058114"/>
                  <a:pt x="246624" y="1055453"/>
                  <a:pt x="235140" y="1029322"/>
                </a:cubicBezTo>
                <a:cubicBezTo>
                  <a:pt x="256895" y="1029771"/>
                  <a:pt x="278695" y="1030927"/>
                  <a:pt x="300494" y="1032083"/>
                </a:cubicBezTo>
                <a:cubicBezTo>
                  <a:pt x="279542" y="1020860"/>
                  <a:pt x="259181" y="1009565"/>
                  <a:pt x="239661" y="997457"/>
                </a:cubicBezTo>
                <a:cubicBezTo>
                  <a:pt x="223540" y="987309"/>
                  <a:pt x="210281" y="975391"/>
                  <a:pt x="204788" y="959211"/>
                </a:cubicBezTo>
                <a:cubicBezTo>
                  <a:pt x="203337" y="955117"/>
                  <a:pt x="202166" y="950750"/>
                  <a:pt x="207583" y="947009"/>
                </a:cubicBezTo>
                <a:cubicBezTo>
                  <a:pt x="213561" y="942727"/>
                  <a:pt x="218466" y="944980"/>
                  <a:pt x="223061" y="947033"/>
                </a:cubicBezTo>
                <a:cubicBezTo>
                  <a:pt x="242046" y="955410"/>
                  <a:pt x="261311" y="963516"/>
                  <a:pt x="280015" y="972164"/>
                </a:cubicBezTo>
                <a:cubicBezTo>
                  <a:pt x="304852" y="983629"/>
                  <a:pt x="329408" y="995365"/>
                  <a:pt x="353948" y="1006865"/>
                </a:cubicBezTo>
                <a:cubicBezTo>
                  <a:pt x="319294" y="981405"/>
                  <a:pt x="281290" y="959435"/>
                  <a:pt x="240466" y="939943"/>
                </a:cubicBezTo>
                <a:cubicBezTo>
                  <a:pt x="210990" y="925718"/>
                  <a:pt x="181514" y="911494"/>
                  <a:pt x="158812" y="891467"/>
                </a:cubicBezTo>
                <a:cubicBezTo>
                  <a:pt x="147166" y="881489"/>
                  <a:pt x="141336" y="869384"/>
                  <a:pt x="139551" y="855364"/>
                </a:cubicBezTo>
                <a:cubicBezTo>
                  <a:pt x="139312" y="851597"/>
                  <a:pt x="139634" y="847287"/>
                  <a:pt x="145731" y="844888"/>
                </a:cubicBezTo>
                <a:cubicBezTo>
                  <a:pt x="151843" y="842724"/>
                  <a:pt x="155581" y="845356"/>
                  <a:pt x="158154" y="848366"/>
                </a:cubicBezTo>
                <a:cubicBezTo>
                  <a:pt x="161052" y="851811"/>
                  <a:pt x="164496" y="854479"/>
                  <a:pt x="169370" y="856260"/>
                </a:cubicBezTo>
                <a:cubicBezTo>
                  <a:pt x="212096" y="872913"/>
                  <a:pt x="249775" y="894448"/>
                  <a:pt x="288295" y="915169"/>
                </a:cubicBezTo>
                <a:cubicBezTo>
                  <a:pt x="343452" y="944788"/>
                  <a:pt x="397769" y="975222"/>
                  <a:pt x="462694" y="994643"/>
                </a:cubicBezTo>
                <a:cubicBezTo>
                  <a:pt x="487260" y="1001870"/>
                  <a:pt x="512622" y="1007575"/>
                  <a:pt x="531910" y="1006664"/>
                </a:cubicBezTo>
                <a:cubicBezTo>
                  <a:pt x="460990" y="972547"/>
                  <a:pt x="394087" y="936046"/>
                  <a:pt x="333940" y="893507"/>
                </a:cubicBezTo>
                <a:cubicBezTo>
                  <a:pt x="273173" y="850568"/>
                  <a:pt x="219876" y="803403"/>
                  <a:pt x="181443" y="746608"/>
                </a:cubicBezTo>
                <a:cubicBezTo>
                  <a:pt x="177494" y="740681"/>
                  <a:pt x="175038" y="734810"/>
                  <a:pt x="162678" y="737018"/>
                </a:cubicBezTo>
                <a:cubicBezTo>
                  <a:pt x="157082" y="737933"/>
                  <a:pt x="155070" y="734381"/>
                  <a:pt x="156307" y="730435"/>
                </a:cubicBezTo>
                <a:cubicBezTo>
                  <a:pt x="164051" y="702450"/>
                  <a:pt x="145532" y="687373"/>
                  <a:pt x="117227" y="677515"/>
                </a:cubicBezTo>
                <a:cubicBezTo>
                  <a:pt x="108392" y="674314"/>
                  <a:pt x="107546" y="670384"/>
                  <a:pt x="113655" y="663474"/>
                </a:cubicBezTo>
                <a:cubicBezTo>
                  <a:pt x="121976" y="653926"/>
                  <a:pt x="120506" y="644851"/>
                  <a:pt x="115226" y="636712"/>
                </a:cubicBezTo>
                <a:cubicBezTo>
                  <a:pt x="112224" y="631619"/>
                  <a:pt x="108350" y="626868"/>
                  <a:pt x="105067" y="622046"/>
                </a:cubicBezTo>
                <a:cubicBezTo>
                  <a:pt x="102790" y="619000"/>
                  <a:pt x="99022" y="615897"/>
                  <a:pt x="104113" y="611722"/>
                </a:cubicBezTo>
                <a:cubicBezTo>
                  <a:pt x="108939" y="608053"/>
                  <a:pt x="114081" y="609328"/>
                  <a:pt x="118895" y="610169"/>
                </a:cubicBezTo>
                <a:cubicBezTo>
                  <a:pt x="142040" y="613772"/>
                  <a:pt x="156094" y="624170"/>
                  <a:pt x="163095" y="640642"/>
                </a:cubicBezTo>
                <a:cubicBezTo>
                  <a:pt x="168334" y="652819"/>
                  <a:pt x="173104" y="652953"/>
                  <a:pt x="185766" y="641454"/>
                </a:cubicBezTo>
                <a:cubicBezTo>
                  <a:pt x="195327" y="632704"/>
                  <a:pt x="204232" y="632337"/>
                  <a:pt x="212892" y="637457"/>
                </a:cubicBezTo>
                <a:cubicBezTo>
                  <a:pt x="217516" y="639981"/>
                  <a:pt x="220444" y="643897"/>
                  <a:pt x="223932" y="647271"/>
                </a:cubicBezTo>
                <a:cubicBezTo>
                  <a:pt x="241420" y="664845"/>
                  <a:pt x="259762" y="681841"/>
                  <a:pt x="287167" y="691571"/>
                </a:cubicBezTo>
                <a:cubicBezTo>
                  <a:pt x="299355" y="696027"/>
                  <a:pt x="312354" y="699197"/>
                  <a:pt x="330380" y="692506"/>
                </a:cubicBezTo>
                <a:cubicBezTo>
                  <a:pt x="318517" y="688486"/>
                  <a:pt x="306954" y="689175"/>
                  <a:pt x="296172" y="688108"/>
                </a:cubicBezTo>
                <a:cubicBezTo>
                  <a:pt x="285390" y="687041"/>
                  <a:pt x="279539" y="683953"/>
                  <a:pt x="286974" y="674512"/>
                </a:cubicBezTo>
                <a:cubicBezTo>
                  <a:pt x="291105" y="669267"/>
                  <a:pt x="290555" y="665301"/>
                  <a:pt x="286166" y="661798"/>
                </a:cubicBezTo>
                <a:cubicBezTo>
                  <a:pt x="272052" y="650459"/>
                  <a:pt x="264416" y="633352"/>
                  <a:pt x="236268" y="635338"/>
                </a:cubicBezTo>
                <a:cubicBezTo>
                  <a:pt x="234792" y="635517"/>
                  <a:pt x="233255" y="634754"/>
                  <a:pt x="231734" y="634225"/>
                </a:cubicBezTo>
                <a:cubicBezTo>
                  <a:pt x="225957" y="632316"/>
                  <a:pt x="219575" y="630241"/>
                  <a:pt x="221253" y="623870"/>
                </a:cubicBezTo>
                <a:cubicBezTo>
                  <a:pt x="223227" y="617462"/>
                  <a:pt x="230816" y="615119"/>
                  <a:pt x="237564" y="613590"/>
                </a:cubicBezTo>
                <a:cubicBezTo>
                  <a:pt x="254884" y="609831"/>
                  <a:pt x="268844" y="614072"/>
                  <a:pt x="282259" y="619091"/>
                </a:cubicBezTo>
                <a:cubicBezTo>
                  <a:pt x="314893" y="631509"/>
                  <a:pt x="342201" y="649080"/>
                  <a:pt x="370630" y="665566"/>
                </a:cubicBezTo>
                <a:cubicBezTo>
                  <a:pt x="413275" y="690295"/>
                  <a:pt x="451153" y="719635"/>
                  <a:pt x="498017" y="740532"/>
                </a:cubicBezTo>
                <a:cubicBezTo>
                  <a:pt x="637369" y="802423"/>
                  <a:pt x="774774" y="866448"/>
                  <a:pt x="918036" y="924307"/>
                </a:cubicBezTo>
                <a:cubicBezTo>
                  <a:pt x="970882" y="945666"/>
                  <a:pt x="1024819" y="965469"/>
                  <a:pt x="1079304" y="984494"/>
                </a:cubicBezTo>
                <a:cubicBezTo>
                  <a:pt x="1079509" y="983045"/>
                  <a:pt x="1079744" y="982067"/>
                  <a:pt x="1079935" y="980383"/>
                </a:cubicBezTo>
                <a:cubicBezTo>
                  <a:pt x="1079860" y="979206"/>
                  <a:pt x="1079770" y="977793"/>
                  <a:pt x="1079695" y="976616"/>
                </a:cubicBezTo>
                <a:cubicBezTo>
                  <a:pt x="1041139" y="964679"/>
                  <a:pt x="1003098" y="951491"/>
                  <a:pt x="966178" y="937219"/>
                </a:cubicBezTo>
                <a:cubicBezTo>
                  <a:pt x="875541" y="901932"/>
                  <a:pt x="791930" y="860100"/>
                  <a:pt x="720106" y="807112"/>
                </a:cubicBezTo>
                <a:cubicBezTo>
                  <a:pt x="714181" y="802848"/>
                  <a:pt x="707904" y="802421"/>
                  <a:pt x="698823" y="804708"/>
                </a:cubicBezTo>
                <a:cubicBezTo>
                  <a:pt x="669544" y="812288"/>
                  <a:pt x="659939" y="806334"/>
                  <a:pt x="664513" y="784663"/>
                </a:cubicBezTo>
                <a:cubicBezTo>
                  <a:pt x="665660" y="779304"/>
                  <a:pt x="665686" y="775031"/>
                  <a:pt x="660380" y="771165"/>
                </a:cubicBezTo>
                <a:cubicBezTo>
                  <a:pt x="636661" y="753871"/>
                  <a:pt x="611807" y="737427"/>
                  <a:pt x="584959" y="722409"/>
                </a:cubicBezTo>
                <a:cubicBezTo>
                  <a:pt x="535282" y="694735"/>
                  <a:pt x="482226" y="670082"/>
                  <a:pt x="435649" y="639659"/>
                </a:cubicBezTo>
                <a:cubicBezTo>
                  <a:pt x="421965" y="630403"/>
                  <a:pt x="411440" y="619340"/>
                  <a:pt x="404944" y="606128"/>
                </a:cubicBezTo>
                <a:cubicBezTo>
                  <a:pt x="402872" y="601635"/>
                  <a:pt x="401613" y="595856"/>
                  <a:pt x="408476" y="591466"/>
                </a:cubicBezTo>
                <a:cubicBezTo>
                  <a:pt x="415044" y="587111"/>
                  <a:pt x="420320" y="590506"/>
                  <a:pt x="425225" y="592759"/>
                </a:cubicBezTo>
                <a:cubicBezTo>
                  <a:pt x="445746" y="601899"/>
                  <a:pt x="466578" y="611238"/>
                  <a:pt x="487115" y="620614"/>
                </a:cubicBezTo>
                <a:cubicBezTo>
                  <a:pt x="507947" y="629954"/>
                  <a:pt x="528514" y="639800"/>
                  <a:pt x="550277" y="649738"/>
                </a:cubicBezTo>
                <a:cubicBezTo>
                  <a:pt x="551408" y="644145"/>
                  <a:pt x="546904" y="643504"/>
                  <a:pt x="544421" y="641907"/>
                </a:cubicBezTo>
                <a:cubicBezTo>
                  <a:pt x="509355" y="619344"/>
                  <a:pt x="471190" y="599529"/>
                  <a:pt x="431905" y="580799"/>
                </a:cubicBezTo>
                <a:cubicBezTo>
                  <a:pt x="401512" y="566211"/>
                  <a:pt x="371947" y="550574"/>
                  <a:pt x="351177" y="528177"/>
                </a:cubicBezTo>
                <a:cubicBezTo>
                  <a:pt x="343180" y="519419"/>
                  <a:pt x="338696" y="509759"/>
                  <a:pt x="339749" y="498244"/>
                </a:cubicBezTo>
                <a:cubicBezTo>
                  <a:pt x="340115" y="494641"/>
                  <a:pt x="340481" y="491037"/>
                  <a:pt x="346313" y="489145"/>
                </a:cubicBezTo>
                <a:cubicBezTo>
                  <a:pt x="350979" y="487631"/>
                  <a:pt x="354067" y="489392"/>
                  <a:pt x="356579" y="491460"/>
                </a:cubicBezTo>
                <a:cubicBezTo>
                  <a:pt x="360984" y="495197"/>
                  <a:pt x="365388" y="498934"/>
                  <a:pt x="371505" y="501516"/>
                </a:cubicBezTo>
                <a:cubicBezTo>
                  <a:pt x="408203" y="517000"/>
                  <a:pt x="442659" y="534654"/>
                  <a:pt x="476275" y="553122"/>
                </a:cubicBezTo>
                <a:cubicBezTo>
                  <a:pt x="531461" y="583213"/>
                  <a:pt x="586103" y="614082"/>
                  <a:pt x="649952" y="635294"/>
                </a:cubicBezTo>
                <a:cubicBezTo>
                  <a:pt x="673972" y="643298"/>
                  <a:pt x="698805" y="650018"/>
                  <a:pt x="727161" y="651328"/>
                </a:cubicBezTo>
                <a:cubicBezTo>
                  <a:pt x="726126" y="649081"/>
                  <a:pt x="724263" y="647883"/>
                  <a:pt x="722417" y="646921"/>
                </a:cubicBezTo>
                <a:cubicBezTo>
                  <a:pt x="660627" y="615969"/>
                  <a:pt x="600830" y="583590"/>
                  <a:pt x="546079" y="546328"/>
                </a:cubicBezTo>
                <a:cubicBezTo>
                  <a:pt x="478576" y="500409"/>
                  <a:pt x="420223" y="448637"/>
                  <a:pt x="378182" y="386585"/>
                </a:cubicBezTo>
                <a:cubicBezTo>
                  <a:pt x="376229" y="383975"/>
                  <a:pt x="374884" y="381528"/>
                  <a:pt x="370158" y="382100"/>
                </a:cubicBezTo>
                <a:cubicBezTo>
                  <a:pt x="358064" y="383802"/>
                  <a:pt x="356583" y="379236"/>
                  <a:pt x="357861" y="371252"/>
                </a:cubicBezTo>
                <a:cubicBezTo>
                  <a:pt x="361373" y="351608"/>
                  <a:pt x="352380" y="336565"/>
                  <a:pt x="331313" y="328203"/>
                </a:cubicBezTo>
                <a:cubicBezTo>
                  <a:pt x="316037" y="321986"/>
                  <a:pt x="303183" y="316425"/>
                  <a:pt x="319354" y="299282"/>
                </a:cubicBezTo>
                <a:cubicBezTo>
                  <a:pt x="323265" y="295249"/>
                  <a:pt x="321459" y="290249"/>
                  <a:pt x="319682" y="285719"/>
                </a:cubicBezTo>
                <a:cubicBezTo>
                  <a:pt x="317166" y="278905"/>
                  <a:pt x="312080" y="273828"/>
                  <a:pt x="306391" y="268585"/>
                </a:cubicBezTo>
                <a:cubicBezTo>
                  <a:pt x="303227" y="265647"/>
                  <a:pt x="299399" y="261602"/>
                  <a:pt x="303294" y="257334"/>
                </a:cubicBezTo>
                <a:cubicBezTo>
                  <a:pt x="307735" y="252289"/>
                  <a:pt x="314131" y="254598"/>
                  <a:pt x="319242" y="255403"/>
                </a:cubicBezTo>
                <a:cubicBezTo>
                  <a:pt x="342683" y="258970"/>
                  <a:pt x="357062" y="269803"/>
                  <a:pt x="364093" y="286745"/>
                </a:cubicBezTo>
                <a:cubicBezTo>
                  <a:pt x="368651" y="297582"/>
                  <a:pt x="374307" y="297608"/>
                  <a:pt x="385301" y="287973"/>
                </a:cubicBezTo>
                <a:cubicBezTo>
                  <a:pt x="397712" y="277216"/>
                  <a:pt x="408079" y="276436"/>
                  <a:pt x="417598" y="285722"/>
                </a:cubicBezTo>
                <a:cubicBezTo>
                  <a:pt x="425226" y="293339"/>
                  <a:pt x="431406" y="301607"/>
                  <a:pt x="440155" y="308139"/>
                </a:cubicBezTo>
                <a:cubicBezTo>
                  <a:pt x="463623" y="326175"/>
                  <a:pt x="485720" y="346039"/>
                  <a:pt x="534406" y="339430"/>
                </a:cubicBezTo>
                <a:cubicBezTo>
                  <a:pt x="520872" y="332528"/>
                  <a:pt x="507316" y="334645"/>
                  <a:pt x="495633" y="333450"/>
                </a:cubicBezTo>
                <a:cubicBezTo>
                  <a:pt x="487244" y="332567"/>
                  <a:pt x="478750" y="330037"/>
                  <a:pt x="486289" y="322243"/>
                </a:cubicBezTo>
                <a:cubicBezTo>
                  <a:pt x="494951" y="313365"/>
                  <a:pt x="489365" y="309771"/>
                  <a:pt x="484000" y="304964"/>
                </a:cubicBezTo>
                <a:cubicBezTo>
                  <a:pt x="471673" y="293645"/>
                  <a:pt x="461604" y="280392"/>
                  <a:pt x="436911" y="280536"/>
                </a:cubicBezTo>
                <a:cubicBezTo>
                  <a:pt x="433041" y="280530"/>
                  <a:pt x="429923" y="278297"/>
                  <a:pt x="426865" y="277007"/>
                </a:cubicBezTo>
                <a:cubicBezTo>
                  <a:pt x="422581" y="275154"/>
                  <a:pt x="418872" y="272993"/>
                  <a:pt x="420654" y="268269"/>
                </a:cubicBezTo>
                <a:cubicBezTo>
                  <a:pt x="422468" y="264016"/>
                  <a:pt x="426748" y="261125"/>
                  <a:pt x="432329" y="259975"/>
                </a:cubicBezTo>
                <a:cubicBezTo>
                  <a:pt x="437320" y="258895"/>
                  <a:pt x="442621" y="258016"/>
                  <a:pt x="447672" y="257879"/>
                </a:cubicBezTo>
                <a:cubicBezTo>
                  <a:pt x="470223" y="256809"/>
                  <a:pt x="486254" y="265543"/>
                  <a:pt x="502242" y="273572"/>
                </a:cubicBezTo>
                <a:cubicBezTo>
                  <a:pt x="558179" y="301436"/>
                  <a:pt x="607891" y="334326"/>
                  <a:pt x="659874" y="365516"/>
                </a:cubicBezTo>
                <a:cubicBezTo>
                  <a:pt x="711842" y="396471"/>
                  <a:pt x="772192" y="418818"/>
                  <a:pt x="829177" y="444421"/>
                </a:cubicBezTo>
                <a:cubicBezTo>
                  <a:pt x="960626" y="503711"/>
                  <a:pt x="1092650" y="562693"/>
                  <a:pt x="1231903" y="613682"/>
                </a:cubicBezTo>
                <a:cubicBezTo>
                  <a:pt x="1368099" y="663381"/>
                  <a:pt x="1823141" y="686561"/>
                  <a:pt x="1911736" y="685084"/>
                </a:cubicBezTo>
                <a:cubicBezTo>
                  <a:pt x="2024994" y="682992"/>
                  <a:pt x="2291986" y="655399"/>
                  <a:pt x="2564313" y="632143"/>
                </a:cubicBezTo>
                <a:cubicBezTo>
                  <a:pt x="2595089" y="629364"/>
                  <a:pt x="2625288" y="626893"/>
                  <a:pt x="2657304" y="624913"/>
                </a:cubicBezTo>
                <a:cubicBezTo>
                  <a:pt x="3564401" y="568191"/>
                  <a:pt x="4203594" y="276765"/>
                  <a:pt x="4235818" y="259339"/>
                </a:cubicBezTo>
                <a:cubicBezTo>
                  <a:pt x="4287616" y="231474"/>
                  <a:pt x="4460006" y="176429"/>
                  <a:pt x="4460331" y="176864"/>
                </a:cubicBezTo>
                <a:cubicBezTo>
                  <a:pt x="4464175" y="181144"/>
                  <a:pt x="4483735" y="184529"/>
                  <a:pt x="4499578" y="186791"/>
                </a:cubicBezTo>
                <a:lnTo>
                  <a:pt x="4514640" y="188841"/>
                </a:lnTo>
                <a:lnTo>
                  <a:pt x="4516523" y="189988"/>
                </a:lnTo>
                <a:cubicBezTo>
                  <a:pt x="4522035" y="190091"/>
                  <a:pt x="4521760" y="189857"/>
                  <a:pt x="4518126" y="189316"/>
                </a:cubicBezTo>
                <a:lnTo>
                  <a:pt x="4514640" y="188841"/>
                </a:lnTo>
                <a:lnTo>
                  <a:pt x="4511569" y="186970"/>
                </a:lnTo>
                <a:cubicBezTo>
                  <a:pt x="4510788" y="185226"/>
                  <a:pt x="4510719" y="182981"/>
                  <a:pt x="4510888" y="180943"/>
                </a:cubicBezTo>
                <a:cubicBezTo>
                  <a:pt x="4511690" y="170169"/>
                  <a:pt x="4517648" y="160906"/>
                  <a:pt x="4531865" y="155151"/>
                </a:cubicBezTo>
                <a:cubicBezTo>
                  <a:pt x="4545507" y="149703"/>
                  <a:pt x="4559473" y="144689"/>
                  <a:pt x="4573441" y="139676"/>
                </a:cubicBezTo>
                <a:cubicBezTo>
                  <a:pt x="4585075" y="135420"/>
                  <a:pt x="4593048" y="134454"/>
                  <a:pt x="4594964" y="145847"/>
                </a:cubicBezTo>
                <a:cubicBezTo>
                  <a:pt x="4596879" y="157242"/>
                  <a:pt x="4613452" y="160454"/>
                  <a:pt x="4623059" y="152410"/>
                </a:cubicBezTo>
                <a:cubicBezTo>
                  <a:pt x="4660632" y="120811"/>
                  <a:pt x="4705757" y="95654"/>
                  <a:pt x="4748356" y="68192"/>
                </a:cubicBezTo>
                <a:cubicBezTo>
                  <a:pt x="4778098" y="49168"/>
                  <a:pt x="4809406" y="31378"/>
                  <a:pt x="4833812" y="8017"/>
                </a:cubicBezTo>
                <a:cubicBezTo>
                  <a:pt x="4838299" y="3678"/>
                  <a:pt x="4842399" y="-2039"/>
                  <a:pt x="4850908" y="727"/>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itel 1">
            <a:extLst>
              <a:ext uri="{FF2B5EF4-FFF2-40B4-BE49-F238E27FC236}">
                <a16:creationId xmlns:a16="http://schemas.microsoft.com/office/drawing/2014/main" id="{2DCBC21A-82EF-BC4C-8F70-1145ACE2F994}"/>
              </a:ext>
            </a:extLst>
          </p:cNvPr>
          <p:cNvSpPr>
            <a:spLocks noGrp="1"/>
          </p:cNvSpPr>
          <p:nvPr>
            <p:ph type="title"/>
          </p:nvPr>
        </p:nvSpPr>
        <p:spPr>
          <a:xfrm>
            <a:off x="1139044" y="2090114"/>
            <a:ext cx="3382890" cy="2481886"/>
          </a:xfrm>
        </p:spPr>
        <p:txBody>
          <a:bodyPr>
            <a:normAutofit/>
          </a:bodyPr>
          <a:lstStyle/>
          <a:p>
            <a:pPr algn="ctr"/>
            <a:r>
              <a:rPr lang="de-DE" sz="3300" dirty="0"/>
              <a:t>Dreizehn typische Gestaltungsfehler</a:t>
            </a:r>
            <a:br>
              <a:rPr lang="de-DE" sz="3300" dirty="0"/>
            </a:br>
            <a:r>
              <a:rPr lang="de-DE" sz="3300" dirty="0"/>
              <a:t>10: Du vermeidest Weißräume</a:t>
            </a:r>
          </a:p>
        </p:txBody>
      </p:sp>
      <p:sp>
        <p:nvSpPr>
          <p:cNvPr id="31" name="Inhaltsplatzhalter 2">
            <a:extLst>
              <a:ext uri="{FF2B5EF4-FFF2-40B4-BE49-F238E27FC236}">
                <a16:creationId xmlns:a16="http://schemas.microsoft.com/office/drawing/2014/main" id="{81039ABD-BFE3-E342-A1C9-9B7F8989C7A5}"/>
              </a:ext>
            </a:extLst>
          </p:cNvPr>
          <p:cNvSpPr>
            <a:spLocks noGrp="1"/>
          </p:cNvSpPr>
          <p:nvPr>
            <p:ph idx="1"/>
          </p:nvPr>
        </p:nvSpPr>
        <p:spPr>
          <a:xfrm>
            <a:off x="5285014" y="964850"/>
            <a:ext cx="6068786" cy="4928300"/>
          </a:xfrm>
        </p:spPr>
        <p:txBody>
          <a:bodyPr vert="horz" lIns="91440" tIns="45720" rIns="91440" bIns="45720" rtlCol="0" anchor="ctr">
            <a:normAutofit/>
          </a:bodyPr>
          <a:lstStyle/>
          <a:p>
            <a:r>
              <a:rPr lang="de-DE" sz="2000" dirty="0"/>
              <a:t>Das Fehlen von eindeutig angelegten Weißräumen = sicheres Zeichen von unprofessionellen Design</a:t>
            </a:r>
          </a:p>
          <a:p>
            <a:r>
              <a:rPr lang="de-DE" sz="2000" dirty="0"/>
              <a:t>Falscher Grundgedanke: gesamte zur Verfügung stehende Platz sollte auch genutzt werden</a:t>
            </a:r>
          </a:p>
          <a:p>
            <a:r>
              <a:rPr lang="de-DE" sz="2000" dirty="0"/>
              <a:t>Durch Freiflächen und Weißräumen kommt der gestaltete Bereich richtig zur Geltung</a:t>
            </a:r>
          </a:p>
          <a:p>
            <a:r>
              <a:rPr lang="de-DE" sz="2000" dirty="0"/>
              <a:t>Kann Lesbarkeit unterstützen, lenkt Aufmerksamkeit des Betrachters auf entscheidende Inhalte und strukturiert Design</a:t>
            </a:r>
          </a:p>
          <a:p>
            <a:r>
              <a:rPr lang="de-DE" sz="2000" dirty="0"/>
              <a:t>Zum richtigen setzen kann Gestaltungsraster genutzt werden</a:t>
            </a:r>
          </a:p>
          <a:p>
            <a:r>
              <a:rPr lang="de-DE" sz="2000" dirty="0"/>
              <a:t>Auch für Bilder und Grafiken sind Freiräume wichtiges Gestaltungsmittel</a:t>
            </a:r>
            <a:br>
              <a:rPr lang="de-DE" sz="2000" dirty="0"/>
            </a:br>
            <a:r>
              <a:rPr lang="de-DE" sz="2000" dirty="0"/>
              <a:t>-&gt; Aussage von Illustrationen durch Freiflächen unterstützen und verstärken</a:t>
            </a:r>
          </a:p>
        </p:txBody>
      </p:sp>
      <p:sp>
        <p:nvSpPr>
          <p:cNvPr id="10" name="Fußzeilenplatzhalter 8">
            <a:extLst>
              <a:ext uri="{FF2B5EF4-FFF2-40B4-BE49-F238E27FC236}">
                <a16:creationId xmlns:a16="http://schemas.microsoft.com/office/drawing/2014/main" id="{BABA0959-08B2-4810-A66F-5748ACCFBC64}"/>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31</a:t>
            </a:fld>
            <a:endParaRPr lang="de-DE" dirty="0"/>
          </a:p>
        </p:txBody>
      </p:sp>
      <p:pic>
        <p:nvPicPr>
          <p:cNvPr id="11" name="Grafik 10">
            <a:extLst>
              <a:ext uri="{FF2B5EF4-FFF2-40B4-BE49-F238E27FC236}">
                <a16:creationId xmlns:a16="http://schemas.microsoft.com/office/drawing/2014/main" id="{CAF3A1BE-B870-4C08-8337-C10F09375C47}"/>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6968525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5441327E-0A62-9D4E-9F5E-5A96E680B3A4}"/>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10: Merke</a:t>
            </a:r>
          </a:p>
        </p:txBody>
      </p:sp>
      <p:sp>
        <p:nvSpPr>
          <p:cNvPr id="3" name="Inhaltsplatzhalter 2">
            <a:extLst>
              <a:ext uri="{FF2B5EF4-FFF2-40B4-BE49-F238E27FC236}">
                <a16:creationId xmlns:a16="http://schemas.microsoft.com/office/drawing/2014/main" id="{76B7E27F-D30F-8E4A-88EA-DD8E5CDC2128}"/>
              </a:ext>
            </a:extLst>
          </p:cNvPr>
          <p:cNvSpPr>
            <a:spLocks noGrp="1"/>
          </p:cNvSpPr>
          <p:nvPr>
            <p:ph idx="1"/>
          </p:nvPr>
        </p:nvSpPr>
        <p:spPr>
          <a:xfrm>
            <a:off x="6095999" y="882315"/>
            <a:ext cx="5254754" cy="5294647"/>
          </a:xfrm>
        </p:spPr>
        <p:txBody>
          <a:bodyPr vert="horz" lIns="91440" tIns="45720" rIns="91440" bIns="45720" rtlCol="0" anchor="ctr">
            <a:normAutofit/>
          </a:bodyPr>
          <a:lstStyle/>
          <a:p>
            <a:pPr marL="0" indent="0">
              <a:buNone/>
            </a:pPr>
            <a:r>
              <a:rPr lang="de-DE" sz="2200" dirty="0"/>
              <a:t>Gib deinem Design eine Struktur, indem du die einzelnen Sinneinheiten durch Weißräume trennen und voneinander abgrenzen. So kannst du die Aufmerksamkeit deiner Leser gezielt lenken und den Fokus auf die wichtigen Kernpunkte legen. Auch Bilder profitieren vom gezielten Einsatz der Freiflächen.</a:t>
            </a:r>
          </a:p>
        </p:txBody>
      </p:sp>
      <p:sp>
        <p:nvSpPr>
          <p:cNvPr id="9" name="Fußzeilenplatzhalter 8">
            <a:extLst>
              <a:ext uri="{FF2B5EF4-FFF2-40B4-BE49-F238E27FC236}">
                <a16:creationId xmlns:a16="http://schemas.microsoft.com/office/drawing/2014/main" id="{D02B69CA-D13F-49D7-8D46-0FA48F45223C}"/>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32</a:t>
            </a:fld>
            <a:endParaRPr lang="de-DE" dirty="0"/>
          </a:p>
        </p:txBody>
      </p:sp>
      <p:pic>
        <p:nvPicPr>
          <p:cNvPr id="10" name="Grafik 9">
            <a:extLst>
              <a:ext uri="{FF2B5EF4-FFF2-40B4-BE49-F238E27FC236}">
                <a16:creationId xmlns:a16="http://schemas.microsoft.com/office/drawing/2014/main" id="{E70B058F-76F2-42FA-9576-27B528CA2C38}"/>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14137332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B20EED73-1494-4E89-869B-E501A02B24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E9D7A3A2-205A-4FD7-89D2-24FA8A54E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934" y="0"/>
            <a:ext cx="11377066" cy="4001047"/>
          </a:xfrm>
          <a:custGeom>
            <a:avLst/>
            <a:gdLst>
              <a:gd name="connsiteX0" fmla="*/ 914840 w 11377066"/>
              <a:gd name="connsiteY0" fmla="*/ 0 h 3343806"/>
              <a:gd name="connsiteX1" fmla="*/ 11365513 w 11377066"/>
              <a:gd name="connsiteY1" fmla="*/ 0 h 3343806"/>
              <a:gd name="connsiteX2" fmla="*/ 11365513 w 11377066"/>
              <a:gd name="connsiteY2" fmla="*/ 846735 h 3343806"/>
              <a:gd name="connsiteX3" fmla="*/ 11050704 w 11377066"/>
              <a:gd name="connsiteY3" fmla="*/ 1046017 h 3343806"/>
              <a:gd name="connsiteX4" fmla="*/ 11195112 w 11377066"/>
              <a:gd name="connsiteY4" fmla="*/ 1103780 h 3343806"/>
              <a:gd name="connsiteX5" fmla="*/ 10553944 w 11377066"/>
              <a:gd name="connsiteY5" fmla="*/ 1441695 h 3343806"/>
              <a:gd name="connsiteX6" fmla="*/ 11148902 w 11377066"/>
              <a:gd name="connsiteY6" fmla="*/ 1383932 h 3343806"/>
              <a:gd name="connsiteX7" fmla="*/ 11117132 w 11377066"/>
              <a:gd name="connsiteY7" fmla="*/ 1430142 h 3343806"/>
              <a:gd name="connsiteX8" fmla="*/ 11085363 w 11377066"/>
              <a:gd name="connsiteY8" fmla="*/ 1476352 h 3343806"/>
              <a:gd name="connsiteX9" fmla="*/ 11365513 w 11377066"/>
              <a:gd name="connsiteY9" fmla="*/ 1447471 h 3343806"/>
              <a:gd name="connsiteX10" fmla="*/ 11365513 w 11377066"/>
              <a:gd name="connsiteY10" fmla="*/ 1496569 h 3343806"/>
              <a:gd name="connsiteX11" fmla="*/ 11278869 w 11377066"/>
              <a:gd name="connsiteY11" fmla="*/ 1554332 h 3343806"/>
              <a:gd name="connsiteX12" fmla="*/ 11365513 w 11377066"/>
              <a:gd name="connsiteY12" fmla="*/ 1539891 h 3343806"/>
              <a:gd name="connsiteX13" fmla="*/ 11377066 w 11377066"/>
              <a:gd name="connsiteY13" fmla="*/ 1539891 h 3343806"/>
              <a:gd name="connsiteX14" fmla="*/ 11377066 w 11377066"/>
              <a:gd name="connsiteY14" fmla="*/ 1765167 h 3343806"/>
              <a:gd name="connsiteX15" fmla="*/ 4624577 w 11377066"/>
              <a:gd name="connsiteY15" fmla="*/ 3342096 h 3343806"/>
              <a:gd name="connsiteX16" fmla="*/ 4000738 w 11377066"/>
              <a:gd name="connsiteY16" fmla="*/ 3313214 h 3343806"/>
              <a:gd name="connsiteX17" fmla="*/ 3853443 w 11377066"/>
              <a:gd name="connsiteY17" fmla="*/ 3217905 h 3343806"/>
              <a:gd name="connsiteX18" fmla="*/ 4003625 w 11377066"/>
              <a:gd name="connsiteY18" fmla="*/ 3171695 h 3343806"/>
              <a:gd name="connsiteX19" fmla="*/ 4465729 w 11377066"/>
              <a:gd name="connsiteY19" fmla="*/ 3024399 h 3343806"/>
              <a:gd name="connsiteX20" fmla="*/ 4015179 w 11377066"/>
              <a:gd name="connsiteY20" fmla="*/ 3047505 h 3343806"/>
              <a:gd name="connsiteX21" fmla="*/ 4656346 w 11377066"/>
              <a:gd name="connsiteY21" fmla="*/ 2926202 h 3343806"/>
              <a:gd name="connsiteX22" fmla="*/ 4841188 w 11377066"/>
              <a:gd name="connsiteY22" fmla="*/ 2862663 h 3343806"/>
              <a:gd name="connsiteX23" fmla="*/ 4659236 w 11377066"/>
              <a:gd name="connsiteY23" fmla="*/ 2836670 h 3343806"/>
              <a:gd name="connsiteX24" fmla="*/ 3778351 w 11377066"/>
              <a:gd name="connsiteY24" fmla="*/ 2914650 h 3343806"/>
              <a:gd name="connsiteX25" fmla="*/ 3694595 w 11377066"/>
              <a:gd name="connsiteY25" fmla="*/ 2923314 h 3343806"/>
              <a:gd name="connsiteX26" fmla="*/ 3119852 w 11377066"/>
              <a:gd name="connsiteY26" fmla="*/ 2862663 h 3343806"/>
              <a:gd name="connsiteX27" fmla="*/ 3440437 w 11377066"/>
              <a:gd name="connsiteY27" fmla="*/ 2799124 h 3343806"/>
              <a:gd name="connsiteX28" fmla="*/ 3070753 w 11377066"/>
              <a:gd name="connsiteY28" fmla="*/ 2761578 h 3343806"/>
              <a:gd name="connsiteX29" fmla="*/ 2623091 w 11377066"/>
              <a:gd name="connsiteY29" fmla="*/ 2726920 h 3343806"/>
              <a:gd name="connsiteX30" fmla="*/ 2160987 w 11377066"/>
              <a:gd name="connsiteY30" fmla="*/ 2611394 h 3343806"/>
              <a:gd name="connsiteX31" fmla="*/ 1837515 w 11377066"/>
              <a:gd name="connsiteY31" fmla="*/ 2573848 h 3343806"/>
              <a:gd name="connsiteX32" fmla="*/ 1869284 w 11377066"/>
              <a:gd name="connsiteY32" fmla="*/ 2472763 h 3343806"/>
              <a:gd name="connsiteX33" fmla="*/ 1808633 w 11377066"/>
              <a:gd name="connsiteY33" fmla="*/ 2386119 h 3343806"/>
              <a:gd name="connsiteX34" fmla="*/ 2354493 w 11377066"/>
              <a:gd name="connsiteY34" fmla="*/ 2342797 h 3343806"/>
              <a:gd name="connsiteX35" fmla="*/ 2146546 w 11377066"/>
              <a:gd name="connsiteY35" fmla="*/ 2328356 h 3343806"/>
              <a:gd name="connsiteX36" fmla="*/ 2054126 w 11377066"/>
              <a:gd name="connsiteY36" fmla="*/ 2285034 h 3343806"/>
              <a:gd name="connsiteX37" fmla="*/ 2132106 w 11377066"/>
              <a:gd name="connsiteY37" fmla="*/ 2238823 h 3343806"/>
              <a:gd name="connsiteX38" fmla="*/ 2478684 w 11377066"/>
              <a:gd name="connsiteY38" fmla="*/ 2085751 h 3343806"/>
              <a:gd name="connsiteX39" fmla="*/ 1511154 w 11377066"/>
              <a:gd name="connsiteY39" fmla="*/ 2094416 h 3343806"/>
              <a:gd name="connsiteX40" fmla="*/ 1638232 w 11377066"/>
              <a:gd name="connsiteY40" fmla="*/ 2042429 h 3343806"/>
              <a:gd name="connsiteX41" fmla="*/ 2972556 w 11377066"/>
              <a:gd name="connsiteY41" fmla="*/ 1718957 h 3343806"/>
              <a:gd name="connsiteX42" fmla="*/ 3238266 w 11377066"/>
              <a:gd name="connsiteY42" fmla="*/ 1678523 h 3343806"/>
              <a:gd name="connsiteX43" fmla="*/ 2522005 w 11377066"/>
              <a:gd name="connsiteY43" fmla="*/ 1664082 h 3343806"/>
              <a:gd name="connsiteX44" fmla="*/ 1421621 w 11377066"/>
              <a:gd name="connsiteY44" fmla="*/ 1522563 h 3343806"/>
              <a:gd name="connsiteX45" fmla="*/ 1525595 w 11377066"/>
              <a:gd name="connsiteY45" fmla="*/ 1392596 h 3343806"/>
              <a:gd name="connsiteX46" fmla="*/ 982623 w 11377066"/>
              <a:gd name="connsiteY46" fmla="*/ 1415701 h 3343806"/>
              <a:gd name="connsiteX47" fmla="*/ 1231003 w 11377066"/>
              <a:gd name="connsiteY47" fmla="*/ 1314616 h 3343806"/>
              <a:gd name="connsiteX48" fmla="*/ 1025945 w 11377066"/>
              <a:gd name="connsiteY48" fmla="*/ 1297287 h 3343806"/>
              <a:gd name="connsiteX49" fmla="*/ 841104 w 11377066"/>
              <a:gd name="connsiteY49" fmla="*/ 1225083 h 3343806"/>
              <a:gd name="connsiteX50" fmla="*/ 1612239 w 11377066"/>
              <a:gd name="connsiteY50" fmla="*/ 1112445 h 3343806"/>
              <a:gd name="connsiteX51" fmla="*/ 1814409 w 11377066"/>
              <a:gd name="connsiteY51" fmla="*/ 1008471 h 3343806"/>
              <a:gd name="connsiteX52" fmla="*/ 1932824 w 11377066"/>
              <a:gd name="connsiteY52" fmla="*/ 979590 h 3343806"/>
              <a:gd name="connsiteX53" fmla="*/ 2083007 w 11377066"/>
              <a:gd name="connsiteY53" fmla="*/ 936268 h 3343806"/>
              <a:gd name="connsiteX54" fmla="*/ 1947265 w 11377066"/>
              <a:gd name="connsiteY54" fmla="*/ 924715 h 3343806"/>
              <a:gd name="connsiteX55" fmla="*/ 1271438 w 11377066"/>
              <a:gd name="connsiteY55" fmla="*/ 895834 h 3343806"/>
              <a:gd name="connsiteX56" fmla="*/ 659150 w 11377066"/>
              <a:gd name="connsiteY56" fmla="*/ 907386 h 3343806"/>
              <a:gd name="connsiteX57" fmla="*/ 780453 w 11377066"/>
              <a:gd name="connsiteY57" fmla="*/ 846735 h 3343806"/>
              <a:gd name="connsiteX58" fmla="*/ 841104 w 11377066"/>
              <a:gd name="connsiteY58" fmla="*/ 788972 h 3343806"/>
              <a:gd name="connsiteX59" fmla="*/ 448316 w 11377066"/>
              <a:gd name="connsiteY59" fmla="*/ 659006 h 3343806"/>
              <a:gd name="connsiteX60" fmla="*/ 910419 w 11377066"/>
              <a:gd name="connsiteY60" fmla="*/ 569473 h 3343806"/>
              <a:gd name="connsiteX61" fmla="*/ 604275 w 11377066"/>
              <a:gd name="connsiteY61" fmla="*/ 514598 h 3343806"/>
              <a:gd name="connsiteX62" fmla="*/ 15093 w 11377066"/>
              <a:gd name="connsiteY62" fmla="*/ 352862 h 3343806"/>
              <a:gd name="connsiteX63" fmla="*/ 430987 w 11377066"/>
              <a:gd name="connsiteY63" fmla="*/ 136251 h 3343806"/>
              <a:gd name="connsiteX64" fmla="*/ 874092 w 11377066"/>
              <a:gd name="connsiteY64" fmla="*/ 17656 h 3343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1377066" h="3343806">
                <a:moveTo>
                  <a:pt x="914840" y="0"/>
                </a:moveTo>
                <a:lnTo>
                  <a:pt x="11365513" y="0"/>
                </a:lnTo>
                <a:lnTo>
                  <a:pt x="11365513" y="846735"/>
                </a:lnTo>
                <a:cubicBezTo>
                  <a:pt x="11273092" y="924715"/>
                  <a:pt x="11163343" y="985366"/>
                  <a:pt x="11050704" y="1046017"/>
                </a:cubicBezTo>
                <a:cubicBezTo>
                  <a:pt x="11088251" y="1089339"/>
                  <a:pt x="11169119" y="1037353"/>
                  <a:pt x="11195112" y="1103780"/>
                </a:cubicBezTo>
                <a:cubicBezTo>
                  <a:pt x="10987166" y="1216419"/>
                  <a:pt x="10796548" y="1357938"/>
                  <a:pt x="10553944" y="1441695"/>
                </a:cubicBezTo>
                <a:cubicBezTo>
                  <a:pt x="10753226" y="1381043"/>
                  <a:pt x="10952508" y="1409925"/>
                  <a:pt x="11148902" y="1383932"/>
                </a:cubicBezTo>
                <a:cubicBezTo>
                  <a:pt x="11174895" y="1418589"/>
                  <a:pt x="11131573" y="1418589"/>
                  <a:pt x="11117132" y="1430142"/>
                </a:cubicBezTo>
                <a:cubicBezTo>
                  <a:pt x="11102692" y="1441695"/>
                  <a:pt x="11082474" y="1450359"/>
                  <a:pt x="11085363" y="1476352"/>
                </a:cubicBezTo>
                <a:cubicBezTo>
                  <a:pt x="11174895" y="1487905"/>
                  <a:pt x="11273092" y="1447471"/>
                  <a:pt x="11365513" y="1447471"/>
                </a:cubicBezTo>
                <a:lnTo>
                  <a:pt x="11365513" y="1496569"/>
                </a:lnTo>
                <a:cubicBezTo>
                  <a:pt x="11333743" y="1513898"/>
                  <a:pt x="11293310" y="1519674"/>
                  <a:pt x="11278869" y="1554332"/>
                </a:cubicBezTo>
                <a:cubicBezTo>
                  <a:pt x="11307750" y="1548556"/>
                  <a:pt x="11336632" y="1545668"/>
                  <a:pt x="11365513" y="1539891"/>
                </a:cubicBezTo>
                <a:lnTo>
                  <a:pt x="11377066" y="1539891"/>
                </a:lnTo>
                <a:lnTo>
                  <a:pt x="11377066" y="1765167"/>
                </a:lnTo>
                <a:cubicBezTo>
                  <a:pt x="9482441" y="3362313"/>
                  <a:pt x="4945162" y="3324767"/>
                  <a:pt x="4624577" y="3342096"/>
                </a:cubicBezTo>
                <a:cubicBezTo>
                  <a:pt x="4523492" y="3347872"/>
                  <a:pt x="4098935" y="3339207"/>
                  <a:pt x="4000738" y="3313214"/>
                </a:cubicBezTo>
                <a:cubicBezTo>
                  <a:pt x="3867883" y="3281444"/>
                  <a:pt x="3853443" y="3217905"/>
                  <a:pt x="3853443" y="3217905"/>
                </a:cubicBezTo>
                <a:cubicBezTo>
                  <a:pt x="3853443" y="3217905"/>
                  <a:pt x="3919869" y="3191912"/>
                  <a:pt x="4003625" y="3171695"/>
                </a:cubicBezTo>
                <a:cubicBezTo>
                  <a:pt x="4165361" y="3131261"/>
                  <a:pt x="4298217" y="3056169"/>
                  <a:pt x="4465729" y="3024399"/>
                </a:cubicBezTo>
                <a:cubicBezTo>
                  <a:pt x="4315546" y="3033064"/>
                  <a:pt x="4165361" y="3038840"/>
                  <a:pt x="4015179" y="3047505"/>
                </a:cubicBezTo>
                <a:cubicBezTo>
                  <a:pt x="4223124" y="2969524"/>
                  <a:pt x="4442625" y="2957972"/>
                  <a:pt x="4656346" y="2926202"/>
                </a:cubicBezTo>
                <a:cubicBezTo>
                  <a:pt x="4725662" y="2917538"/>
                  <a:pt x="4841188" y="2943531"/>
                  <a:pt x="4841188" y="2862663"/>
                </a:cubicBezTo>
                <a:cubicBezTo>
                  <a:pt x="4838300" y="2810676"/>
                  <a:pt x="4725662" y="2833782"/>
                  <a:pt x="4659236" y="2836670"/>
                </a:cubicBezTo>
                <a:cubicBezTo>
                  <a:pt x="4364644" y="2845334"/>
                  <a:pt x="4072941" y="2882880"/>
                  <a:pt x="3778351" y="2914650"/>
                </a:cubicBezTo>
                <a:cubicBezTo>
                  <a:pt x="3749468" y="2917538"/>
                  <a:pt x="3714811" y="2931979"/>
                  <a:pt x="3694595" y="2923314"/>
                </a:cubicBezTo>
                <a:cubicBezTo>
                  <a:pt x="3527082" y="2865551"/>
                  <a:pt x="3336463" y="2879992"/>
                  <a:pt x="3119852" y="2862663"/>
                </a:cubicBezTo>
                <a:cubicBezTo>
                  <a:pt x="3238266" y="2796236"/>
                  <a:pt x="3339351" y="2842446"/>
                  <a:pt x="3440437" y="2799124"/>
                </a:cubicBezTo>
                <a:cubicBezTo>
                  <a:pt x="3316246" y="2752913"/>
                  <a:pt x="3189168" y="2773131"/>
                  <a:pt x="3070753" y="2761578"/>
                </a:cubicBezTo>
                <a:cubicBezTo>
                  <a:pt x="2984109" y="2752913"/>
                  <a:pt x="2672189" y="2741361"/>
                  <a:pt x="2623091" y="2726920"/>
                </a:cubicBezTo>
                <a:cubicBezTo>
                  <a:pt x="2472907" y="2683598"/>
                  <a:pt x="2293842" y="2689374"/>
                  <a:pt x="2160987" y="2611394"/>
                </a:cubicBezTo>
                <a:cubicBezTo>
                  <a:pt x="2065678" y="2556519"/>
                  <a:pt x="1938600" y="2602730"/>
                  <a:pt x="1837515" y="2573848"/>
                </a:cubicBezTo>
                <a:cubicBezTo>
                  <a:pt x="1794192" y="2533414"/>
                  <a:pt x="1854843" y="2504533"/>
                  <a:pt x="1869284" y="2472763"/>
                </a:cubicBezTo>
                <a:cubicBezTo>
                  <a:pt x="1889502" y="2432329"/>
                  <a:pt x="1834626" y="2423665"/>
                  <a:pt x="1808633" y="2386119"/>
                </a:cubicBezTo>
                <a:cubicBezTo>
                  <a:pt x="1987698" y="2389007"/>
                  <a:pt x="2158099" y="2377454"/>
                  <a:pt x="2354493" y="2342797"/>
                </a:cubicBezTo>
                <a:cubicBezTo>
                  <a:pt x="2273625" y="2290810"/>
                  <a:pt x="2204309" y="2339908"/>
                  <a:pt x="2146546" y="2328356"/>
                </a:cubicBezTo>
                <a:cubicBezTo>
                  <a:pt x="2106113" y="2319691"/>
                  <a:pt x="2054126" y="2328356"/>
                  <a:pt x="2054126" y="2285034"/>
                </a:cubicBezTo>
                <a:cubicBezTo>
                  <a:pt x="2054126" y="2250376"/>
                  <a:pt x="2100336" y="2244599"/>
                  <a:pt x="2132106" y="2238823"/>
                </a:cubicBezTo>
                <a:cubicBezTo>
                  <a:pt x="2256296" y="2218606"/>
                  <a:pt x="2377599" y="2192613"/>
                  <a:pt x="2478684" y="2085751"/>
                </a:cubicBezTo>
                <a:cubicBezTo>
                  <a:pt x="2152323" y="2051094"/>
                  <a:pt x="1817297" y="2186837"/>
                  <a:pt x="1511154" y="2094416"/>
                </a:cubicBezTo>
                <a:cubicBezTo>
                  <a:pt x="1537147" y="2033765"/>
                  <a:pt x="1597798" y="2045317"/>
                  <a:pt x="1638232" y="2042429"/>
                </a:cubicBezTo>
                <a:cubicBezTo>
                  <a:pt x="1909718" y="2016436"/>
                  <a:pt x="2825261" y="1701628"/>
                  <a:pt x="2972556" y="1718957"/>
                </a:cubicBezTo>
                <a:cubicBezTo>
                  <a:pt x="3062089" y="1727621"/>
                  <a:pt x="3154510" y="1721845"/>
                  <a:pt x="3238266" y="1678523"/>
                </a:cubicBezTo>
                <a:cubicBezTo>
                  <a:pt x="3339351" y="1626536"/>
                  <a:pt x="2695295" y="1736286"/>
                  <a:pt x="2522005" y="1664082"/>
                </a:cubicBezTo>
                <a:cubicBezTo>
                  <a:pt x="2438249" y="1629424"/>
                  <a:pt x="1730654" y="1528339"/>
                  <a:pt x="1421621" y="1522563"/>
                </a:cubicBezTo>
                <a:cubicBezTo>
                  <a:pt x="1450503" y="1467688"/>
                  <a:pt x="1557364" y="1470576"/>
                  <a:pt x="1525595" y="1392596"/>
                </a:cubicBezTo>
                <a:cubicBezTo>
                  <a:pt x="1358082" y="1386820"/>
                  <a:pt x="1179017" y="1435918"/>
                  <a:pt x="982623" y="1415701"/>
                </a:cubicBezTo>
                <a:cubicBezTo>
                  <a:pt x="1051938" y="1346386"/>
                  <a:pt x="1153023" y="1352162"/>
                  <a:pt x="1231003" y="1314616"/>
                </a:cubicBezTo>
                <a:cubicBezTo>
                  <a:pt x="1170352" y="1262629"/>
                  <a:pt x="1095261" y="1294399"/>
                  <a:pt x="1025945" y="1297287"/>
                </a:cubicBezTo>
                <a:cubicBezTo>
                  <a:pt x="965294" y="1300175"/>
                  <a:pt x="812222" y="1227972"/>
                  <a:pt x="841104" y="1225083"/>
                </a:cubicBezTo>
                <a:cubicBezTo>
                  <a:pt x="1101037" y="1207755"/>
                  <a:pt x="1352306" y="1129775"/>
                  <a:pt x="1612239" y="1112445"/>
                </a:cubicBezTo>
                <a:cubicBezTo>
                  <a:pt x="1698883" y="1106668"/>
                  <a:pt x="1797081" y="1112445"/>
                  <a:pt x="1814409" y="1008471"/>
                </a:cubicBezTo>
                <a:cubicBezTo>
                  <a:pt x="1817297" y="979590"/>
                  <a:pt x="1808633" y="973814"/>
                  <a:pt x="1932824" y="979590"/>
                </a:cubicBezTo>
                <a:cubicBezTo>
                  <a:pt x="1981922" y="982478"/>
                  <a:pt x="2045461" y="982478"/>
                  <a:pt x="2083007" y="936268"/>
                </a:cubicBezTo>
                <a:cubicBezTo>
                  <a:pt x="2045461" y="898722"/>
                  <a:pt x="1990587" y="927603"/>
                  <a:pt x="1947265" y="924715"/>
                </a:cubicBezTo>
                <a:cubicBezTo>
                  <a:pt x="1828850" y="921827"/>
                  <a:pt x="1386963" y="904498"/>
                  <a:pt x="1271438" y="895834"/>
                </a:cubicBezTo>
                <a:cubicBezTo>
                  <a:pt x="1031721" y="875617"/>
                  <a:pt x="901755" y="933380"/>
                  <a:pt x="659150" y="907386"/>
                </a:cubicBezTo>
                <a:cubicBezTo>
                  <a:pt x="734242" y="890057"/>
                  <a:pt x="705361" y="866952"/>
                  <a:pt x="780453" y="846735"/>
                </a:cubicBezTo>
                <a:cubicBezTo>
                  <a:pt x="815110" y="838071"/>
                  <a:pt x="849768" y="820742"/>
                  <a:pt x="841104" y="788972"/>
                </a:cubicBezTo>
                <a:cubicBezTo>
                  <a:pt x="835327" y="757202"/>
                  <a:pt x="396329" y="690775"/>
                  <a:pt x="448316" y="659006"/>
                </a:cubicBezTo>
                <a:cubicBezTo>
                  <a:pt x="592723" y="575249"/>
                  <a:pt x="1020169" y="607019"/>
                  <a:pt x="910419" y="569473"/>
                </a:cubicBezTo>
                <a:cubicBezTo>
                  <a:pt x="742907" y="511710"/>
                  <a:pt x="716913" y="500157"/>
                  <a:pt x="604275" y="514598"/>
                </a:cubicBezTo>
                <a:cubicBezTo>
                  <a:pt x="506079" y="529039"/>
                  <a:pt x="113290" y="349974"/>
                  <a:pt x="15093" y="352862"/>
                </a:cubicBezTo>
                <a:cubicBezTo>
                  <a:pt x="-71551" y="352862"/>
                  <a:pt x="234593" y="211343"/>
                  <a:pt x="430987" y="136251"/>
                </a:cubicBezTo>
                <a:cubicBezTo>
                  <a:pt x="571784" y="82098"/>
                  <a:pt x="732076" y="70184"/>
                  <a:pt x="874092" y="17656"/>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2" name="Titel 1">
            <a:extLst>
              <a:ext uri="{FF2B5EF4-FFF2-40B4-BE49-F238E27FC236}">
                <a16:creationId xmlns:a16="http://schemas.microsoft.com/office/drawing/2014/main" id="{2DCBC21A-82EF-BC4C-8F70-1145ACE2F994}"/>
              </a:ext>
            </a:extLst>
          </p:cNvPr>
          <p:cNvSpPr>
            <a:spLocks noGrp="1"/>
          </p:cNvSpPr>
          <p:nvPr>
            <p:ph type="title"/>
          </p:nvPr>
        </p:nvSpPr>
        <p:spPr>
          <a:xfrm>
            <a:off x="905483" y="2215503"/>
            <a:ext cx="4482111" cy="3527214"/>
          </a:xfrm>
        </p:spPr>
        <p:txBody>
          <a:bodyPr anchor="t">
            <a:normAutofit/>
          </a:bodyPr>
          <a:lstStyle/>
          <a:p>
            <a:r>
              <a:rPr lang="de-DE" dirty="0"/>
              <a:t>Dreizehn typische Gestaltungsfehler</a:t>
            </a:r>
            <a:br>
              <a:rPr lang="de-DE" dirty="0"/>
            </a:br>
            <a:r>
              <a:rPr lang="de-DE" dirty="0"/>
              <a:t>11: Du nutzt zu viele Texte, anstatt mit Bildern zu arbeiten</a:t>
            </a:r>
          </a:p>
        </p:txBody>
      </p:sp>
      <p:sp>
        <p:nvSpPr>
          <p:cNvPr id="58" name="Freeform: Shape 57">
            <a:extLst>
              <a:ext uri="{FF2B5EF4-FFF2-40B4-BE49-F238E27FC236}">
                <a16:creationId xmlns:a16="http://schemas.microsoft.com/office/drawing/2014/main" id="{C6BFDF0B-6325-416D-926F-7141006DD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93668" y="5127460"/>
            <a:ext cx="6498333" cy="1730540"/>
          </a:xfrm>
          <a:custGeom>
            <a:avLst/>
            <a:gdLst>
              <a:gd name="connsiteX0" fmla="*/ 2987112 w 6498333"/>
              <a:gd name="connsiteY0" fmla="*/ 1730384 h 1730540"/>
              <a:gd name="connsiteX1" fmla="*/ 3113423 w 6498333"/>
              <a:gd name="connsiteY1" fmla="*/ 1728494 h 1730540"/>
              <a:gd name="connsiteX2" fmla="*/ 6436159 w 6498333"/>
              <a:gd name="connsiteY2" fmla="*/ 1396018 h 1730540"/>
              <a:gd name="connsiteX3" fmla="*/ 6498333 w 6498333"/>
              <a:gd name="connsiteY3" fmla="*/ 1381988 h 1730540"/>
              <a:gd name="connsiteX4" fmla="*/ 6498333 w 6498333"/>
              <a:gd name="connsiteY4" fmla="*/ 0 h 1730540"/>
              <a:gd name="connsiteX5" fmla="*/ 723703 w 6498333"/>
              <a:gd name="connsiteY5" fmla="*/ 0 h 1730540"/>
              <a:gd name="connsiteX6" fmla="*/ 629735 w 6498333"/>
              <a:gd name="connsiteY6" fmla="*/ 31770 h 1730540"/>
              <a:gd name="connsiteX7" fmla="*/ 127078 w 6498333"/>
              <a:gd name="connsiteY7" fmla="*/ 173371 h 1730540"/>
              <a:gd name="connsiteX8" fmla="*/ 0 w 6498333"/>
              <a:gd name="connsiteY8" fmla="*/ 235577 h 1730540"/>
              <a:gd name="connsiteX9" fmla="*/ 967530 w 6498333"/>
              <a:gd name="connsiteY9" fmla="*/ 225208 h 1730540"/>
              <a:gd name="connsiteX10" fmla="*/ 620954 w 6498333"/>
              <a:gd name="connsiteY10" fmla="*/ 408367 h 1730540"/>
              <a:gd name="connsiteX11" fmla="*/ 542972 w 6498333"/>
              <a:gd name="connsiteY11" fmla="*/ 463661 h 1730540"/>
              <a:gd name="connsiteX12" fmla="*/ 635392 w 6498333"/>
              <a:gd name="connsiteY12" fmla="*/ 515499 h 1730540"/>
              <a:gd name="connsiteX13" fmla="*/ 843339 w 6498333"/>
              <a:gd name="connsiteY13" fmla="*/ 532778 h 1730540"/>
              <a:gd name="connsiteX14" fmla="*/ 297479 w 6498333"/>
              <a:gd name="connsiteY14" fmla="*/ 584615 h 1730540"/>
              <a:gd name="connsiteX15" fmla="*/ 358130 w 6498333"/>
              <a:gd name="connsiteY15" fmla="*/ 688289 h 1730540"/>
              <a:gd name="connsiteX16" fmla="*/ 326361 w 6498333"/>
              <a:gd name="connsiteY16" fmla="*/ 809243 h 1730540"/>
              <a:gd name="connsiteX17" fmla="*/ 649833 w 6498333"/>
              <a:gd name="connsiteY17" fmla="*/ 854169 h 1730540"/>
              <a:gd name="connsiteX18" fmla="*/ 1111937 w 6498333"/>
              <a:gd name="connsiteY18" fmla="*/ 992402 h 1730540"/>
              <a:gd name="connsiteX19" fmla="*/ 1559599 w 6498333"/>
              <a:gd name="connsiteY19" fmla="*/ 1033872 h 1730540"/>
              <a:gd name="connsiteX20" fmla="*/ 1929284 w 6498333"/>
              <a:gd name="connsiteY20" fmla="*/ 1078798 h 1730540"/>
              <a:gd name="connsiteX21" fmla="*/ 1608698 w 6498333"/>
              <a:gd name="connsiteY21" fmla="*/ 1154826 h 1730540"/>
              <a:gd name="connsiteX22" fmla="*/ 2183442 w 6498333"/>
              <a:gd name="connsiteY22" fmla="*/ 1227398 h 1730540"/>
              <a:gd name="connsiteX23" fmla="*/ 2267197 w 6498333"/>
              <a:gd name="connsiteY23" fmla="*/ 1217031 h 1730540"/>
              <a:gd name="connsiteX24" fmla="*/ 3148082 w 6498333"/>
              <a:gd name="connsiteY24" fmla="*/ 1123724 h 1730540"/>
              <a:gd name="connsiteX25" fmla="*/ 3330034 w 6498333"/>
              <a:gd name="connsiteY25" fmla="*/ 1154826 h 1730540"/>
              <a:gd name="connsiteX26" fmla="*/ 3145192 w 6498333"/>
              <a:gd name="connsiteY26" fmla="*/ 1230854 h 1730540"/>
              <a:gd name="connsiteX27" fmla="*/ 2504025 w 6498333"/>
              <a:gd name="connsiteY27" fmla="*/ 1376000 h 1730540"/>
              <a:gd name="connsiteX28" fmla="*/ 2954575 w 6498333"/>
              <a:gd name="connsiteY28" fmla="*/ 1348352 h 1730540"/>
              <a:gd name="connsiteX29" fmla="*/ 2492471 w 6498333"/>
              <a:gd name="connsiteY29" fmla="*/ 1524600 h 1730540"/>
              <a:gd name="connsiteX30" fmla="*/ 2342289 w 6498333"/>
              <a:gd name="connsiteY30" fmla="*/ 1579893 h 1730540"/>
              <a:gd name="connsiteX31" fmla="*/ 2489584 w 6498333"/>
              <a:gd name="connsiteY31" fmla="*/ 1693935 h 1730540"/>
              <a:gd name="connsiteX32" fmla="*/ 2987112 w 6498333"/>
              <a:gd name="connsiteY32" fmla="*/ 1730384 h 173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498333" h="1730540">
                <a:moveTo>
                  <a:pt x="2987112" y="1730384"/>
                </a:moveTo>
                <a:cubicBezTo>
                  <a:pt x="3042664" y="1730870"/>
                  <a:pt x="3088152" y="1730222"/>
                  <a:pt x="3113423" y="1728494"/>
                </a:cubicBezTo>
                <a:cubicBezTo>
                  <a:pt x="3293752" y="1716831"/>
                  <a:pt x="4808270" y="1725943"/>
                  <a:pt x="6436159" y="1396018"/>
                </a:cubicBezTo>
                <a:lnTo>
                  <a:pt x="6498333" y="1381988"/>
                </a:lnTo>
                <a:lnTo>
                  <a:pt x="6498333" y="0"/>
                </a:lnTo>
                <a:lnTo>
                  <a:pt x="723703" y="0"/>
                </a:lnTo>
                <a:lnTo>
                  <a:pt x="629735" y="31770"/>
                </a:lnTo>
                <a:cubicBezTo>
                  <a:pt x="421263" y="101447"/>
                  <a:pt x="228886" y="161708"/>
                  <a:pt x="127078" y="173371"/>
                </a:cubicBezTo>
                <a:cubicBezTo>
                  <a:pt x="86644" y="176827"/>
                  <a:pt x="25993" y="163004"/>
                  <a:pt x="0" y="235577"/>
                </a:cubicBezTo>
                <a:cubicBezTo>
                  <a:pt x="306144" y="346163"/>
                  <a:pt x="641170" y="183739"/>
                  <a:pt x="967530" y="225208"/>
                </a:cubicBezTo>
                <a:cubicBezTo>
                  <a:pt x="866445" y="353075"/>
                  <a:pt x="745142" y="384177"/>
                  <a:pt x="620954" y="408367"/>
                </a:cubicBezTo>
                <a:cubicBezTo>
                  <a:pt x="589182" y="415279"/>
                  <a:pt x="542972" y="422191"/>
                  <a:pt x="542972" y="463661"/>
                </a:cubicBezTo>
                <a:cubicBezTo>
                  <a:pt x="542972" y="515499"/>
                  <a:pt x="594959" y="505130"/>
                  <a:pt x="635392" y="515499"/>
                </a:cubicBezTo>
                <a:cubicBezTo>
                  <a:pt x="693155" y="529321"/>
                  <a:pt x="762471" y="470573"/>
                  <a:pt x="843339" y="532778"/>
                </a:cubicBezTo>
                <a:cubicBezTo>
                  <a:pt x="646945" y="574247"/>
                  <a:pt x="476544" y="588071"/>
                  <a:pt x="297479" y="584615"/>
                </a:cubicBezTo>
                <a:cubicBezTo>
                  <a:pt x="323472" y="629541"/>
                  <a:pt x="378348" y="639908"/>
                  <a:pt x="358130" y="688289"/>
                </a:cubicBezTo>
                <a:cubicBezTo>
                  <a:pt x="343689" y="726304"/>
                  <a:pt x="283038" y="760862"/>
                  <a:pt x="326361" y="809243"/>
                </a:cubicBezTo>
                <a:cubicBezTo>
                  <a:pt x="427447" y="843802"/>
                  <a:pt x="554524" y="788508"/>
                  <a:pt x="649833" y="854169"/>
                </a:cubicBezTo>
                <a:cubicBezTo>
                  <a:pt x="782688" y="947476"/>
                  <a:pt x="961753" y="940565"/>
                  <a:pt x="1111937" y="992402"/>
                </a:cubicBezTo>
                <a:cubicBezTo>
                  <a:pt x="1161035" y="1009682"/>
                  <a:pt x="1472955" y="1023504"/>
                  <a:pt x="1559599" y="1033872"/>
                </a:cubicBezTo>
                <a:cubicBezTo>
                  <a:pt x="1678015" y="1047696"/>
                  <a:pt x="1805093" y="1023504"/>
                  <a:pt x="1929284" y="1078798"/>
                </a:cubicBezTo>
                <a:cubicBezTo>
                  <a:pt x="1828198" y="1130635"/>
                  <a:pt x="1727113" y="1075343"/>
                  <a:pt x="1608698" y="1154826"/>
                </a:cubicBezTo>
                <a:cubicBezTo>
                  <a:pt x="1825309" y="1175561"/>
                  <a:pt x="2015928" y="1158282"/>
                  <a:pt x="2183442" y="1227398"/>
                </a:cubicBezTo>
                <a:cubicBezTo>
                  <a:pt x="2203658" y="1237767"/>
                  <a:pt x="2238314" y="1220487"/>
                  <a:pt x="2267197" y="1217031"/>
                </a:cubicBezTo>
                <a:cubicBezTo>
                  <a:pt x="2561787" y="1179017"/>
                  <a:pt x="2853490" y="1134091"/>
                  <a:pt x="3148082" y="1123724"/>
                </a:cubicBezTo>
                <a:cubicBezTo>
                  <a:pt x="3214508" y="1120268"/>
                  <a:pt x="3327146" y="1092621"/>
                  <a:pt x="3330034" y="1154826"/>
                </a:cubicBezTo>
                <a:cubicBezTo>
                  <a:pt x="3330034" y="1251589"/>
                  <a:pt x="3214508" y="1220487"/>
                  <a:pt x="3145192" y="1230854"/>
                </a:cubicBezTo>
                <a:cubicBezTo>
                  <a:pt x="2931471" y="1268869"/>
                  <a:pt x="2711970" y="1282691"/>
                  <a:pt x="2504025" y="1376000"/>
                </a:cubicBezTo>
                <a:cubicBezTo>
                  <a:pt x="2654207" y="1365632"/>
                  <a:pt x="2804392" y="1358720"/>
                  <a:pt x="2954575" y="1348352"/>
                </a:cubicBezTo>
                <a:cubicBezTo>
                  <a:pt x="2787063" y="1386367"/>
                  <a:pt x="2654207" y="1476218"/>
                  <a:pt x="2492471" y="1524600"/>
                </a:cubicBezTo>
                <a:cubicBezTo>
                  <a:pt x="2408715" y="1548791"/>
                  <a:pt x="2342289" y="1579893"/>
                  <a:pt x="2342289" y="1579893"/>
                </a:cubicBezTo>
                <a:cubicBezTo>
                  <a:pt x="2342289" y="1579893"/>
                  <a:pt x="2356730" y="1655921"/>
                  <a:pt x="2489584" y="1693935"/>
                </a:cubicBezTo>
                <a:cubicBezTo>
                  <a:pt x="2563232" y="1717262"/>
                  <a:pt x="2820457" y="1728925"/>
                  <a:pt x="2987112" y="1730384"/>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31" name="Inhaltsplatzhalter 2">
            <a:extLst>
              <a:ext uri="{FF2B5EF4-FFF2-40B4-BE49-F238E27FC236}">
                <a16:creationId xmlns:a16="http://schemas.microsoft.com/office/drawing/2014/main" id="{81039ABD-BFE3-E342-A1C9-9B7F8989C7A5}"/>
              </a:ext>
            </a:extLst>
          </p:cNvPr>
          <p:cNvSpPr>
            <a:spLocks noGrp="1"/>
          </p:cNvSpPr>
          <p:nvPr>
            <p:ph idx="1"/>
          </p:nvPr>
        </p:nvSpPr>
        <p:spPr>
          <a:xfrm>
            <a:off x="5153891" y="1115283"/>
            <a:ext cx="6199910" cy="5029406"/>
          </a:xfrm>
        </p:spPr>
        <p:txBody>
          <a:bodyPr vert="horz" lIns="91440" tIns="45720" rIns="91440" bIns="45720" rtlCol="0" anchor="t">
            <a:normAutofit/>
          </a:bodyPr>
          <a:lstStyle/>
          <a:p>
            <a:r>
              <a:rPr lang="de-DE" sz="2000" dirty="0"/>
              <a:t>Zuviel Text ist ermüdend und führt zu Konzentrationsproblemen bzw. Text wird nicht gelesen</a:t>
            </a:r>
          </a:p>
          <a:p>
            <a:r>
              <a:rPr lang="de-DE" sz="2000" dirty="0"/>
              <a:t>Mit Bildern und Grafiken Beschreibungen setzen</a:t>
            </a:r>
          </a:p>
          <a:p>
            <a:r>
              <a:rPr lang="de-DE" sz="2000" dirty="0"/>
              <a:t>Visuelle Elemente erzeugen mehr Aufmerksamkeit als Text</a:t>
            </a:r>
          </a:p>
          <a:p>
            <a:r>
              <a:rPr lang="de-DE" sz="2000" dirty="0"/>
              <a:t>Bilder sind leichter zu verstehen um Zusammenhänge sichtbar zu machen und zeigen Kommunikation einprägsamer</a:t>
            </a:r>
          </a:p>
          <a:p>
            <a:r>
              <a:rPr lang="de-DE" sz="2000" dirty="0"/>
              <a:t>Fängt bei kleinen Icons für Email und Telefon Icon an und geht bis zu großen erklärenden Grafiken</a:t>
            </a:r>
          </a:p>
          <a:p>
            <a:r>
              <a:rPr lang="de-DE" sz="2000" dirty="0"/>
              <a:t>Visuelle Elemente geben mehr Freiraum und Gestaltungsmöglichkeiten</a:t>
            </a:r>
          </a:p>
          <a:p>
            <a:r>
              <a:rPr lang="de-DE" sz="2000" dirty="0"/>
              <a:t>Fotos von Gesichtern </a:t>
            </a:r>
            <a:r>
              <a:rPr lang="de-DE" sz="2000"/>
              <a:t>üben starke </a:t>
            </a:r>
            <a:r>
              <a:rPr lang="de-DE" sz="2000" dirty="0"/>
              <a:t>Anziehungskraft auf Menschen aus</a:t>
            </a:r>
          </a:p>
        </p:txBody>
      </p:sp>
      <p:sp>
        <p:nvSpPr>
          <p:cNvPr id="14" name="Fußzeilenplatzhalter 8">
            <a:extLst>
              <a:ext uri="{FF2B5EF4-FFF2-40B4-BE49-F238E27FC236}">
                <a16:creationId xmlns:a16="http://schemas.microsoft.com/office/drawing/2014/main" id="{A5D4C052-0EDA-4D22-9880-4462ECDF1FAB}"/>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33</a:t>
            </a:fld>
            <a:endParaRPr lang="de-DE" dirty="0"/>
          </a:p>
        </p:txBody>
      </p:sp>
      <p:pic>
        <p:nvPicPr>
          <p:cNvPr id="15" name="Grafik 14">
            <a:extLst>
              <a:ext uri="{FF2B5EF4-FFF2-40B4-BE49-F238E27FC236}">
                <a16:creationId xmlns:a16="http://schemas.microsoft.com/office/drawing/2014/main" id="{AE785663-39EC-4BEC-BE37-7237FEDD75DA}"/>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343969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6A8AAC95-3719-4BCD-B710-4160043D92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73A6D7BA-50E4-42FE-A0E3-FC42B7EC43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2767722"/>
            <a:ext cx="3021543" cy="1532055"/>
          </a:xfrm>
          <a:custGeom>
            <a:avLst/>
            <a:gdLst>
              <a:gd name="connsiteX0" fmla="*/ 3021543 w 3021543"/>
              <a:gd name="connsiteY0" fmla="*/ 0 h 1532055"/>
              <a:gd name="connsiteX1" fmla="*/ 2963800 w 3021543"/>
              <a:gd name="connsiteY1" fmla="*/ 7730 h 1532055"/>
              <a:gd name="connsiteX2" fmla="*/ 2793803 w 3021543"/>
              <a:gd name="connsiteY2" fmla="*/ 25704 h 1532055"/>
              <a:gd name="connsiteX3" fmla="*/ 2414348 w 3021543"/>
              <a:gd name="connsiteY3" fmla="*/ 31695 h 1532055"/>
              <a:gd name="connsiteX4" fmla="*/ 2091558 w 3021543"/>
              <a:gd name="connsiteY4" fmla="*/ 29298 h 1532055"/>
              <a:gd name="connsiteX5" fmla="*/ 1645319 w 3021543"/>
              <a:gd name="connsiteY5" fmla="*/ 30497 h 1532055"/>
              <a:gd name="connsiteX6" fmla="*/ 1243602 w 3021543"/>
              <a:gd name="connsiteY6" fmla="*/ 64048 h 1532055"/>
              <a:gd name="connsiteX7" fmla="*/ 753851 w 3021543"/>
              <a:gd name="connsiteY7" fmla="*/ 61651 h 1532055"/>
              <a:gd name="connsiteX8" fmla="*/ 465465 w 3021543"/>
              <a:gd name="connsiteY8" fmla="*/ 123960 h 1532055"/>
              <a:gd name="connsiteX9" fmla="*/ 546416 w 3021543"/>
              <a:gd name="connsiteY9" fmla="*/ 145529 h 1532055"/>
              <a:gd name="connsiteX10" fmla="*/ 689091 w 3021543"/>
              <a:gd name="connsiteY10" fmla="*/ 192260 h 1532055"/>
              <a:gd name="connsiteX11" fmla="*/ 704269 w 3021543"/>
              <a:gd name="connsiteY11" fmla="*/ 222217 h 1532055"/>
              <a:gd name="connsiteX12" fmla="*/ 683020 w 3021543"/>
              <a:gd name="connsiteY12" fmla="*/ 236595 h 1532055"/>
              <a:gd name="connsiteX13" fmla="*/ 621295 w 3021543"/>
              <a:gd name="connsiteY13" fmla="*/ 264155 h 1532055"/>
              <a:gd name="connsiteX14" fmla="*/ 848968 w 3021543"/>
              <a:gd name="connsiteY14" fmla="*/ 304896 h 1532055"/>
              <a:gd name="connsiteX15" fmla="*/ 768018 w 3021543"/>
              <a:gd name="connsiteY15" fmla="*/ 330059 h 1532055"/>
              <a:gd name="connsiteX16" fmla="*/ 684032 w 3021543"/>
              <a:gd name="connsiteY16" fmla="*/ 348032 h 1532055"/>
              <a:gd name="connsiteX17" fmla="*/ 592962 w 3021543"/>
              <a:gd name="connsiteY17" fmla="*/ 361213 h 1532055"/>
              <a:gd name="connsiteX18" fmla="*/ 509988 w 3021543"/>
              <a:gd name="connsiteY18" fmla="*/ 387575 h 1532055"/>
              <a:gd name="connsiteX19" fmla="*/ 726531 w 3021543"/>
              <a:gd name="connsiteY19" fmla="*/ 398359 h 1532055"/>
              <a:gd name="connsiteX20" fmla="*/ 614212 w 3021543"/>
              <a:gd name="connsiteY20" fmla="*/ 422324 h 1532055"/>
              <a:gd name="connsiteX21" fmla="*/ 522131 w 3021543"/>
              <a:gd name="connsiteY21" fmla="*/ 453478 h 1532055"/>
              <a:gd name="connsiteX22" fmla="*/ 457370 w 3021543"/>
              <a:gd name="connsiteY22" fmla="*/ 467857 h 1532055"/>
              <a:gd name="connsiteX23" fmla="*/ 388562 w 3021543"/>
              <a:gd name="connsiteY23" fmla="*/ 471452 h 1532055"/>
              <a:gd name="connsiteX24" fmla="*/ 372372 w 3021543"/>
              <a:gd name="connsiteY24" fmla="*/ 494218 h 1532055"/>
              <a:gd name="connsiteX25" fmla="*/ 393622 w 3021543"/>
              <a:gd name="connsiteY25" fmla="*/ 518184 h 1532055"/>
              <a:gd name="connsiteX26" fmla="*/ 426002 w 3021543"/>
              <a:gd name="connsiteY26" fmla="*/ 520580 h 1532055"/>
              <a:gd name="connsiteX27" fmla="*/ 619271 w 3021543"/>
              <a:gd name="connsiteY27" fmla="*/ 526571 h 1532055"/>
              <a:gd name="connsiteX28" fmla="*/ 0 w 3021543"/>
              <a:gd name="connsiteY28" fmla="*/ 579294 h 1532055"/>
              <a:gd name="connsiteX29" fmla="*/ 83986 w 3021543"/>
              <a:gd name="connsiteY29" fmla="*/ 611647 h 1532055"/>
              <a:gd name="connsiteX30" fmla="*/ 112319 w 3021543"/>
              <a:gd name="connsiteY30" fmla="*/ 700317 h 1532055"/>
              <a:gd name="connsiteX31" fmla="*/ 215531 w 3021543"/>
              <a:gd name="connsiteY31" fmla="*/ 750643 h 1532055"/>
              <a:gd name="connsiteX32" fmla="*/ 282315 w 3021543"/>
              <a:gd name="connsiteY32" fmla="*/ 768617 h 1532055"/>
              <a:gd name="connsiteX33" fmla="*/ 435109 w 3021543"/>
              <a:gd name="connsiteY33" fmla="*/ 794979 h 1532055"/>
              <a:gd name="connsiteX34" fmla="*/ 457370 w 3021543"/>
              <a:gd name="connsiteY34" fmla="*/ 838116 h 1532055"/>
              <a:gd name="connsiteX35" fmla="*/ 476596 w 3021543"/>
              <a:gd name="connsiteY35" fmla="*/ 886046 h 1532055"/>
              <a:gd name="connsiteX36" fmla="*/ 517071 w 3021543"/>
              <a:gd name="connsiteY36" fmla="*/ 917200 h 1532055"/>
              <a:gd name="connsiteX37" fmla="*/ 202377 w 3021543"/>
              <a:gd name="connsiteY37" fmla="*/ 912407 h 1532055"/>
              <a:gd name="connsiteX38" fmla="*/ 557546 w 3021543"/>
              <a:gd name="connsiteY38" fmla="*/ 1013060 h 1532055"/>
              <a:gd name="connsiteX39" fmla="*/ 526178 w 3021543"/>
              <a:gd name="connsiteY39" fmla="*/ 1052602 h 1532055"/>
              <a:gd name="connsiteX40" fmla="*/ 720459 w 3021543"/>
              <a:gd name="connsiteY40" fmla="*/ 1106523 h 1532055"/>
              <a:gd name="connsiteX41" fmla="*/ 616236 w 3021543"/>
              <a:gd name="connsiteY41" fmla="*/ 1112514 h 1532055"/>
              <a:gd name="connsiteX42" fmla="*/ 1222353 w 3021543"/>
              <a:gd name="connsiteY42" fmla="*/ 1337785 h 1532055"/>
              <a:gd name="connsiteX43" fmla="*/ 2087511 w 3021543"/>
              <a:gd name="connsiteY43" fmla="*/ 1500747 h 1532055"/>
              <a:gd name="connsiteX44" fmla="*/ 2425479 w 3021543"/>
              <a:gd name="connsiteY44" fmla="*/ 1531901 h 1532055"/>
              <a:gd name="connsiteX45" fmla="*/ 2809994 w 3021543"/>
              <a:gd name="connsiteY45" fmla="*/ 1522315 h 1532055"/>
              <a:gd name="connsiteX46" fmla="*/ 2953618 w 3021543"/>
              <a:gd name="connsiteY46" fmla="*/ 1512448 h 1532055"/>
              <a:gd name="connsiteX47" fmla="*/ 3021543 w 3021543"/>
              <a:gd name="connsiteY47" fmla="*/ 1502657 h 1532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532055">
                <a:moveTo>
                  <a:pt x="3021543" y="0"/>
                </a:moveTo>
                <a:lnTo>
                  <a:pt x="2963800" y="7730"/>
                </a:lnTo>
                <a:cubicBezTo>
                  <a:pt x="2907134" y="14919"/>
                  <a:pt x="2850469" y="24506"/>
                  <a:pt x="2793803" y="25704"/>
                </a:cubicBezTo>
                <a:cubicBezTo>
                  <a:pt x="2667318" y="29298"/>
                  <a:pt x="2539821" y="20911"/>
                  <a:pt x="2414348" y="31695"/>
                </a:cubicBezTo>
                <a:cubicBezTo>
                  <a:pt x="2307089" y="41281"/>
                  <a:pt x="2198818" y="30497"/>
                  <a:pt x="2091558" y="29298"/>
                </a:cubicBezTo>
                <a:cubicBezTo>
                  <a:pt x="1942812" y="28100"/>
                  <a:pt x="1793053" y="19713"/>
                  <a:pt x="1645319" y="30497"/>
                </a:cubicBezTo>
                <a:cubicBezTo>
                  <a:pt x="1510738" y="38885"/>
                  <a:pt x="1376158" y="41281"/>
                  <a:pt x="1243602" y="64048"/>
                </a:cubicBezTo>
                <a:cubicBezTo>
                  <a:pt x="1079677" y="76030"/>
                  <a:pt x="916765" y="68841"/>
                  <a:pt x="753851" y="61651"/>
                </a:cubicBezTo>
                <a:cubicBezTo>
                  <a:pt x="653675" y="56858"/>
                  <a:pt x="554511" y="41281"/>
                  <a:pt x="465465" y="123960"/>
                </a:cubicBezTo>
                <a:cubicBezTo>
                  <a:pt x="489751" y="143132"/>
                  <a:pt x="519095" y="139537"/>
                  <a:pt x="546416" y="145529"/>
                </a:cubicBezTo>
                <a:cubicBezTo>
                  <a:pt x="594986" y="157511"/>
                  <a:pt x="643557" y="169493"/>
                  <a:pt x="689091" y="192260"/>
                </a:cubicBezTo>
                <a:cubicBezTo>
                  <a:pt x="699210" y="197053"/>
                  <a:pt x="708317" y="206639"/>
                  <a:pt x="704269" y="222217"/>
                </a:cubicBezTo>
                <a:cubicBezTo>
                  <a:pt x="701234" y="234199"/>
                  <a:pt x="691115" y="234199"/>
                  <a:pt x="683020" y="236595"/>
                </a:cubicBezTo>
                <a:cubicBezTo>
                  <a:pt x="664806" y="243785"/>
                  <a:pt x="642545" y="238992"/>
                  <a:pt x="621295" y="264155"/>
                </a:cubicBezTo>
                <a:cubicBezTo>
                  <a:pt x="702245" y="277336"/>
                  <a:pt x="780160" y="252172"/>
                  <a:pt x="848968" y="304896"/>
                </a:cubicBezTo>
                <a:cubicBezTo>
                  <a:pt x="823671" y="331257"/>
                  <a:pt x="795339" y="325266"/>
                  <a:pt x="768018" y="330059"/>
                </a:cubicBezTo>
                <a:cubicBezTo>
                  <a:pt x="739685" y="334852"/>
                  <a:pt x="712365" y="343240"/>
                  <a:pt x="684032" y="348032"/>
                </a:cubicBezTo>
                <a:cubicBezTo>
                  <a:pt x="653675" y="354023"/>
                  <a:pt x="623319" y="355222"/>
                  <a:pt x="592962" y="361213"/>
                </a:cubicBezTo>
                <a:cubicBezTo>
                  <a:pt x="567666" y="366006"/>
                  <a:pt x="540345" y="357618"/>
                  <a:pt x="509988" y="387575"/>
                </a:cubicBezTo>
                <a:cubicBezTo>
                  <a:pt x="584867" y="409143"/>
                  <a:pt x="652663" y="376790"/>
                  <a:pt x="726531" y="398359"/>
                </a:cubicBezTo>
                <a:cubicBezTo>
                  <a:pt x="683020" y="417531"/>
                  <a:pt x="647604" y="411539"/>
                  <a:pt x="614212" y="422324"/>
                </a:cubicBezTo>
                <a:cubicBezTo>
                  <a:pt x="583855" y="433108"/>
                  <a:pt x="547428" y="421126"/>
                  <a:pt x="522131" y="453478"/>
                </a:cubicBezTo>
                <a:cubicBezTo>
                  <a:pt x="502905" y="478641"/>
                  <a:pt x="482668" y="482236"/>
                  <a:pt x="457370" y="467857"/>
                </a:cubicBezTo>
                <a:cubicBezTo>
                  <a:pt x="435109" y="454676"/>
                  <a:pt x="410824" y="458271"/>
                  <a:pt x="388562" y="471452"/>
                </a:cubicBezTo>
                <a:cubicBezTo>
                  <a:pt x="380468" y="476245"/>
                  <a:pt x="372372" y="482236"/>
                  <a:pt x="372372" y="494218"/>
                </a:cubicBezTo>
                <a:cubicBezTo>
                  <a:pt x="372372" y="510994"/>
                  <a:pt x="382491" y="515787"/>
                  <a:pt x="393622" y="518184"/>
                </a:cubicBezTo>
                <a:cubicBezTo>
                  <a:pt x="403741" y="520580"/>
                  <a:pt x="415883" y="522977"/>
                  <a:pt x="426002" y="520580"/>
                </a:cubicBezTo>
                <a:cubicBezTo>
                  <a:pt x="490762" y="507399"/>
                  <a:pt x="554511" y="528968"/>
                  <a:pt x="619271" y="526571"/>
                </a:cubicBezTo>
                <a:cubicBezTo>
                  <a:pt x="415883" y="578096"/>
                  <a:pt x="210471" y="561321"/>
                  <a:pt x="0" y="579294"/>
                </a:cubicBezTo>
                <a:cubicBezTo>
                  <a:pt x="27321" y="615241"/>
                  <a:pt x="62737" y="585286"/>
                  <a:pt x="83986" y="611647"/>
                </a:cubicBezTo>
                <a:cubicBezTo>
                  <a:pt x="63748" y="666766"/>
                  <a:pt x="71844" y="696722"/>
                  <a:pt x="112319" y="700317"/>
                </a:cubicBezTo>
                <a:cubicBezTo>
                  <a:pt x="151782" y="703912"/>
                  <a:pt x="194281" y="684740"/>
                  <a:pt x="215531" y="750643"/>
                </a:cubicBezTo>
                <a:cubicBezTo>
                  <a:pt x="221602" y="771014"/>
                  <a:pt x="259042" y="765023"/>
                  <a:pt x="282315" y="768617"/>
                </a:cubicBezTo>
                <a:cubicBezTo>
                  <a:pt x="332909" y="777005"/>
                  <a:pt x="386539" y="768617"/>
                  <a:pt x="435109" y="794979"/>
                </a:cubicBezTo>
                <a:cubicBezTo>
                  <a:pt x="454335" y="804565"/>
                  <a:pt x="467489" y="811754"/>
                  <a:pt x="457370" y="838116"/>
                </a:cubicBezTo>
                <a:cubicBezTo>
                  <a:pt x="447252" y="865675"/>
                  <a:pt x="460406" y="875261"/>
                  <a:pt x="476596" y="886046"/>
                </a:cubicBezTo>
                <a:cubicBezTo>
                  <a:pt x="488739" y="894433"/>
                  <a:pt x="506953" y="892037"/>
                  <a:pt x="517071" y="917200"/>
                </a:cubicBezTo>
                <a:cubicBezTo>
                  <a:pt x="410824" y="913605"/>
                  <a:pt x="307612" y="893235"/>
                  <a:pt x="202377" y="912407"/>
                </a:cubicBezTo>
                <a:cubicBezTo>
                  <a:pt x="317731" y="960337"/>
                  <a:pt x="444216" y="957940"/>
                  <a:pt x="557546" y="1013060"/>
                </a:cubicBezTo>
                <a:cubicBezTo>
                  <a:pt x="553499" y="1032232"/>
                  <a:pt x="527190" y="1023844"/>
                  <a:pt x="526178" y="1052602"/>
                </a:cubicBezTo>
                <a:cubicBezTo>
                  <a:pt x="585879" y="1082558"/>
                  <a:pt x="657723" y="1062188"/>
                  <a:pt x="720459" y="1106523"/>
                </a:cubicBezTo>
                <a:cubicBezTo>
                  <a:pt x="684032" y="1126893"/>
                  <a:pt x="650640" y="1093342"/>
                  <a:pt x="616236" y="1112514"/>
                </a:cubicBezTo>
                <a:cubicBezTo>
                  <a:pt x="627367" y="1141273"/>
                  <a:pt x="1131283" y="1318613"/>
                  <a:pt x="1222353" y="1337785"/>
                </a:cubicBezTo>
                <a:cubicBezTo>
                  <a:pt x="1407527" y="1377327"/>
                  <a:pt x="1940788" y="1477980"/>
                  <a:pt x="2087511" y="1500747"/>
                </a:cubicBezTo>
                <a:cubicBezTo>
                  <a:pt x="2200841" y="1517522"/>
                  <a:pt x="2313160" y="1530703"/>
                  <a:pt x="2425479" y="1531901"/>
                </a:cubicBezTo>
                <a:cubicBezTo>
                  <a:pt x="2553988" y="1533099"/>
                  <a:pt x="2681485" y="1527108"/>
                  <a:pt x="2809994" y="1522315"/>
                </a:cubicBezTo>
                <a:cubicBezTo>
                  <a:pt x="2858058" y="1520518"/>
                  <a:pt x="2905933" y="1517372"/>
                  <a:pt x="2953618" y="1512448"/>
                </a:cubicBezTo>
                <a:lnTo>
                  <a:pt x="3021543" y="1502657"/>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el 1">
            <a:extLst>
              <a:ext uri="{FF2B5EF4-FFF2-40B4-BE49-F238E27FC236}">
                <a16:creationId xmlns:a16="http://schemas.microsoft.com/office/drawing/2014/main" id="{2DCBC21A-82EF-BC4C-8F70-1145ACE2F994}"/>
              </a:ext>
            </a:extLst>
          </p:cNvPr>
          <p:cNvSpPr>
            <a:spLocks noGrp="1"/>
          </p:cNvSpPr>
          <p:nvPr>
            <p:ph type="title"/>
          </p:nvPr>
        </p:nvSpPr>
        <p:spPr>
          <a:xfrm>
            <a:off x="838200" y="838199"/>
            <a:ext cx="4191000" cy="5338763"/>
          </a:xfrm>
        </p:spPr>
        <p:txBody>
          <a:bodyPr>
            <a:normAutofit/>
          </a:bodyPr>
          <a:lstStyle/>
          <a:p>
            <a:r>
              <a:rPr lang="de-DE" dirty="0"/>
              <a:t>Dreizehn typische Gestaltungsfehler</a:t>
            </a:r>
            <a:br>
              <a:rPr lang="de-DE" dirty="0"/>
            </a:br>
            <a:r>
              <a:rPr lang="de-DE" dirty="0"/>
              <a:t>12: Du denkst nicht aus Sicht deiner Leser</a:t>
            </a:r>
          </a:p>
        </p:txBody>
      </p:sp>
      <p:sp>
        <p:nvSpPr>
          <p:cNvPr id="31" name="Inhaltsplatzhalter 2">
            <a:extLst>
              <a:ext uri="{FF2B5EF4-FFF2-40B4-BE49-F238E27FC236}">
                <a16:creationId xmlns:a16="http://schemas.microsoft.com/office/drawing/2014/main" id="{81039ABD-BFE3-E342-A1C9-9B7F8989C7A5}"/>
              </a:ext>
            </a:extLst>
          </p:cNvPr>
          <p:cNvSpPr>
            <a:spLocks noGrp="1"/>
          </p:cNvSpPr>
          <p:nvPr>
            <p:ph idx="1"/>
          </p:nvPr>
        </p:nvSpPr>
        <p:spPr>
          <a:xfrm>
            <a:off x="5302332" y="838199"/>
            <a:ext cx="6051468" cy="5338763"/>
          </a:xfrm>
        </p:spPr>
        <p:txBody>
          <a:bodyPr vert="horz" lIns="91440" tIns="45720" rIns="91440" bIns="45720" rtlCol="0" anchor="ctr">
            <a:normAutofit lnSpcReduction="10000"/>
          </a:bodyPr>
          <a:lstStyle/>
          <a:p>
            <a:r>
              <a:rPr lang="de-DE" sz="2000" dirty="0"/>
              <a:t>„Form </a:t>
            </a:r>
            <a:r>
              <a:rPr lang="de-DE" sz="2000" dirty="0" err="1"/>
              <a:t>follows</a:t>
            </a:r>
            <a:r>
              <a:rPr lang="de-DE" sz="2000" dirty="0"/>
              <a:t> </a:t>
            </a:r>
            <a:r>
              <a:rPr lang="de-DE" sz="2000" dirty="0" err="1"/>
              <a:t>function</a:t>
            </a:r>
            <a:r>
              <a:rPr lang="de-DE" sz="2000" dirty="0"/>
              <a:t>“</a:t>
            </a:r>
          </a:p>
          <a:p>
            <a:r>
              <a:rPr lang="de-DE" sz="2000" dirty="0"/>
              <a:t>Beim Gestalten geht es um den Nutzer, der das gestaltete Design verwenden soll</a:t>
            </a:r>
          </a:p>
          <a:p>
            <a:r>
              <a:rPr lang="de-DE" sz="2000" dirty="0"/>
              <a:t>Design muss funktionieren und gut aussehen = in dieser Reihenfolge</a:t>
            </a:r>
          </a:p>
          <a:p>
            <a:r>
              <a:rPr lang="de-DE" sz="2000" dirty="0"/>
              <a:t>Nutzer haben gelernt, dass bestimmte Dinge an bestimmten Stellen zu finden sind und erwarten die dort auch</a:t>
            </a:r>
          </a:p>
          <a:p>
            <a:pPr lvl="1"/>
            <a:r>
              <a:rPr lang="de-DE" sz="2000" dirty="0"/>
              <a:t>Logo ist direkt oben zu finden</a:t>
            </a:r>
          </a:p>
          <a:p>
            <a:pPr lvl="1"/>
            <a:r>
              <a:rPr lang="de-DE" sz="2000" dirty="0"/>
              <a:t>Navigation ebenfalls oben oder links angeordnet</a:t>
            </a:r>
          </a:p>
          <a:p>
            <a:pPr lvl="1"/>
            <a:r>
              <a:rPr lang="de-DE" sz="2000" dirty="0"/>
              <a:t>Wort das mitten im Text hervorgehoben ist (bspw.: andere Farbe oder unterstrichen) lässt sich klicken</a:t>
            </a:r>
          </a:p>
          <a:p>
            <a:pPr lvl="1"/>
            <a:r>
              <a:rPr lang="de-DE" sz="2000" dirty="0"/>
              <a:t>Fußzeile sind Daten die man braucht für Kontaktaufnahme (Adresse, Telefonnummer, Email)</a:t>
            </a:r>
          </a:p>
          <a:p>
            <a:r>
              <a:rPr lang="de-DE" sz="2000" dirty="0"/>
              <a:t>Was groß und auffällig ist, ist wichtig und zieht Aufmerksamkeit stärker an als restlicher Inhalt</a:t>
            </a:r>
          </a:p>
        </p:txBody>
      </p:sp>
      <p:sp>
        <p:nvSpPr>
          <p:cNvPr id="13" name="Fußzeilenplatzhalter 8">
            <a:extLst>
              <a:ext uri="{FF2B5EF4-FFF2-40B4-BE49-F238E27FC236}">
                <a16:creationId xmlns:a16="http://schemas.microsoft.com/office/drawing/2014/main" id="{F3BA3FEA-00EB-4DF7-BEF6-79939BB9E770}"/>
              </a:ext>
            </a:extLst>
          </p:cNvPr>
          <p:cNvSpPr txBox="1">
            <a:spLocks/>
          </p:cNvSpPr>
          <p:nvPr/>
        </p:nvSpPr>
        <p:spPr>
          <a:xfrm>
            <a:off x="7978513" y="6350868"/>
            <a:ext cx="4114800" cy="365125"/>
          </a:xfrm>
          <a:prstGeom prst="rect">
            <a:avLst/>
          </a:prstGeom>
        </p:spPr>
        <p:txBody>
          <a:bodyPr vert="horz" lIns="91440" tIns="45720" rIns="91440" bIns="45720" rtlCol="0" anchor="ctr"/>
          <a:lstStyle>
            <a:defPPr>
              <a:defRPr lang="de-DE"/>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E3DEAE0E-7FE8-40FB-B6EC-494912D61E94}" type="slidenum">
              <a:rPr lang="de-DE" smtClean="0"/>
              <a:pPr algn="r"/>
              <a:t>34</a:t>
            </a:fld>
            <a:endParaRPr lang="de-DE" dirty="0"/>
          </a:p>
        </p:txBody>
      </p:sp>
      <p:pic>
        <p:nvPicPr>
          <p:cNvPr id="14" name="Grafik 13">
            <a:extLst>
              <a:ext uri="{FF2B5EF4-FFF2-40B4-BE49-F238E27FC236}">
                <a16:creationId xmlns:a16="http://schemas.microsoft.com/office/drawing/2014/main" id="{0611BE90-9F10-4CC0-A071-B10543428361}"/>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3086830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B20EED73-1494-4E89-869B-E501A02B24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E9D7A3A2-205A-4FD7-89D2-24FA8A54E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934" y="0"/>
            <a:ext cx="11377066" cy="4001047"/>
          </a:xfrm>
          <a:custGeom>
            <a:avLst/>
            <a:gdLst>
              <a:gd name="connsiteX0" fmla="*/ 914840 w 11377066"/>
              <a:gd name="connsiteY0" fmla="*/ 0 h 3343806"/>
              <a:gd name="connsiteX1" fmla="*/ 11365513 w 11377066"/>
              <a:gd name="connsiteY1" fmla="*/ 0 h 3343806"/>
              <a:gd name="connsiteX2" fmla="*/ 11365513 w 11377066"/>
              <a:gd name="connsiteY2" fmla="*/ 846735 h 3343806"/>
              <a:gd name="connsiteX3" fmla="*/ 11050704 w 11377066"/>
              <a:gd name="connsiteY3" fmla="*/ 1046017 h 3343806"/>
              <a:gd name="connsiteX4" fmla="*/ 11195112 w 11377066"/>
              <a:gd name="connsiteY4" fmla="*/ 1103780 h 3343806"/>
              <a:gd name="connsiteX5" fmla="*/ 10553944 w 11377066"/>
              <a:gd name="connsiteY5" fmla="*/ 1441695 h 3343806"/>
              <a:gd name="connsiteX6" fmla="*/ 11148902 w 11377066"/>
              <a:gd name="connsiteY6" fmla="*/ 1383932 h 3343806"/>
              <a:gd name="connsiteX7" fmla="*/ 11117132 w 11377066"/>
              <a:gd name="connsiteY7" fmla="*/ 1430142 h 3343806"/>
              <a:gd name="connsiteX8" fmla="*/ 11085363 w 11377066"/>
              <a:gd name="connsiteY8" fmla="*/ 1476352 h 3343806"/>
              <a:gd name="connsiteX9" fmla="*/ 11365513 w 11377066"/>
              <a:gd name="connsiteY9" fmla="*/ 1447471 h 3343806"/>
              <a:gd name="connsiteX10" fmla="*/ 11365513 w 11377066"/>
              <a:gd name="connsiteY10" fmla="*/ 1496569 h 3343806"/>
              <a:gd name="connsiteX11" fmla="*/ 11278869 w 11377066"/>
              <a:gd name="connsiteY11" fmla="*/ 1554332 h 3343806"/>
              <a:gd name="connsiteX12" fmla="*/ 11365513 w 11377066"/>
              <a:gd name="connsiteY12" fmla="*/ 1539891 h 3343806"/>
              <a:gd name="connsiteX13" fmla="*/ 11377066 w 11377066"/>
              <a:gd name="connsiteY13" fmla="*/ 1539891 h 3343806"/>
              <a:gd name="connsiteX14" fmla="*/ 11377066 w 11377066"/>
              <a:gd name="connsiteY14" fmla="*/ 1765167 h 3343806"/>
              <a:gd name="connsiteX15" fmla="*/ 4624577 w 11377066"/>
              <a:gd name="connsiteY15" fmla="*/ 3342096 h 3343806"/>
              <a:gd name="connsiteX16" fmla="*/ 4000738 w 11377066"/>
              <a:gd name="connsiteY16" fmla="*/ 3313214 h 3343806"/>
              <a:gd name="connsiteX17" fmla="*/ 3853443 w 11377066"/>
              <a:gd name="connsiteY17" fmla="*/ 3217905 h 3343806"/>
              <a:gd name="connsiteX18" fmla="*/ 4003625 w 11377066"/>
              <a:gd name="connsiteY18" fmla="*/ 3171695 h 3343806"/>
              <a:gd name="connsiteX19" fmla="*/ 4465729 w 11377066"/>
              <a:gd name="connsiteY19" fmla="*/ 3024399 h 3343806"/>
              <a:gd name="connsiteX20" fmla="*/ 4015179 w 11377066"/>
              <a:gd name="connsiteY20" fmla="*/ 3047505 h 3343806"/>
              <a:gd name="connsiteX21" fmla="*/ 4656346 w 11377066"/>
              <a:gd name="connsiteY21" fmla="*/ 2926202 h 3343806"/>
              <a:gd name="connsiteX22" fmla="*/ 4841188 w 11377066"/>
              <a:gd name="connsiteY22" fmla="*/ 2862663 h 3343806"/>
              <a:gd name="connsiteX23" fmla="*/ 4659236 w 11377066"/>
              <a:gd name="connsiteY23" fmla="*/ 2836670 h 3343806"/>
              <a:gd name="connsiteX24" fmla="*/ 3778351 w 11377066"/>
              <a:gd name="connsiteY24" fmla="*/ 2914650 h 3343806"/>
              <a:gd name="connsiteX25" fmla="*/ 3694595 w 11377066"/>
              <a:gd name="connsiteY25" fmla="*/ 2923314 h 3343806"/>
              <a:gd name="connsiteX26" fmla="*/ 3119852 w 11377066"/>
              <a:gd name="connsiteY26" fmla="*/ 2862663 h 3343806"/>
              <a:gd name="connsiteX27" fmla="*/ 3440437 w 11377066"/>
              <a:gd name="connsiteY27" fmla="*/ 2799124 h 3343806"/>
              <a:gd name="connsiteX28" fmla="*/ 3070753 w 11377066"/>
              <a:gd name="connsiteY28" fmla="*/ 2761578 h 3343806"/>
              <a:gd name="connsiteX29" fmla="*/ 2623091 w 11377066"/>
              <a:gd name="connsiteY29" fmla="*/ 2726920 h 3343806"/>
              <a:gd name="connsiteX30" fmla="*/ 2160987 w 11377066"/>
              <a:gd name="connsiteY30" fmla="*/ 2611394 h 3343806"/>
              <a:gd name="connsiteX31" fmla="*/ 1837515 w 11377066"/>
              <a:gd name="connsiteY31" fmla="*/ 2573848 h 3343806"/>
              <a:gd name="connsiteX32" fmla="*/ 1869284 w 11377066"/>
              <a:gd name="connsiteY32" fmla="*/ 2472763 h 3343806"/>
              <a:gd name="connsiteX33" fmla="*/ 1808633 w 11377066"/>
              <a:gd name="connsiteY33" fmla="*/ 2386119 h 3343806"/>
              <a:gd name="connsiteX34" fmla="*/ 2354493 w 11377066"/>
              <a:gd name="connsiteY34" fmla="*/ 2342797 h 3343806"/>
              <a:gd name="connsiteX35" fmla="*/ 2146546 w 11377066"/>
              <a:gd name="connsiteY35" fmla="*/ 2328356 h 3343806"/>
              <a:gd name="connsiteX36" fmla="*/ 2054126 w 11377066"/>
              <a:gd name="connsiteY36" fmla="*/ 2285034 h 3343806"/>
              <a:gd name="connsiteX37" fmla="*/ 2132106 w 11377066"/>
              <a:gd name="connsiteY37" fmla="*/ 2238823 h 3343806"/>
              <a:gd name="connsiteX38" fmla="*/ 2478684 w 11377066"/>
              <a:gd name="connsiteY38" fmla="*/ 2085751 h 3343806"/>
              <a:gd name="connsiteX39" fmla="*/ 1511154 w 11377066"/>
              <a:gd name="connsiteY39" fmla="*/ 2094416 h 3343806"/>
              <a:gd name="connsiteX40" fmla="*/ 1638232 w 11377066"/>
              <a:gd name="connsiteY40" fmla="*/ 2042429 h 3343806"/>
              <a:gd name="connsiteX41" fmla="*/ 2972556 w 11377066"/>
              <a:gd name="connsiteY41" fmla="*/ 1718957 h 3343806"/>
              <a:gd name="connsiteX42" fmla="*/ 3238266 w 11377066"/>
              <a:gd name="connsiteY42" fmla="*/ 1678523 h 3343806"/>
              <a:gd name="connsiteX43" fmla="*/ 2522005 w 11377066"/>
              <a:gd name="connsiteY43" fmla="*/ 1664082 h 3343806"/>
              <a:gd name="connsiteX44" fmla="*/ 1421621 w 11377066"/>
              <a:gd name="connsiteY44" fmla="*/ 1522563 h 3343806"/>
              <a:gd name="connsiteX45" fmla="*/ 1525595 w 11377066"/>
              <a:gd name="connsiteY45" fmla="*/ 1392596 h 3343806"/>
              <a:gd name="connsiteX46" fmla="*/ 982623 w 11377066"/>
              <a:gd name="connsiteY46" fmla="*/ 1415701 h 3343806"/>
              <a:gd name="connsiteX47" fmla="*/ 1231003 w 11377066"/>
              <a:gd name="connsiteY47" fmla="*/ 1314616 h 3343806"/>
              <a:gd name="connsiteX48" fmla="*/ 1025945 w 11377066"/>
              <a:gd name="connsiteY48" fmla="*/ 1297287 h 3343806"/>
              <a:gd name="connsiteX49" fmla="*/ 841104 w 11377066"/>
              <a:gd name="connsiteY49" fmla="*/ 1225083 h 3343806"/>
              <a:gd name="connsiteX50" fmla="*/ 1612239 w 11377066"/>
              <a:gd name="connsiteY50" fmla="*/ 1112445 h 3343806"/>
              <a:gd name="connsiteX51" fmla="*/ 1814409 w 11377066"/>
              <a:gd name="connsiteY51" fmla="*/ 1008471 h 3343806"/>
              <a:gd name="connsiteX52" fmla="*/ 1932824 w 11377066"/>
              <a:gd name="connsiteY52" fmla="*/ 979590 h 3343806"/>
              <a:gd name="connsiteX53" fmla="*/ 2083007 w 11377066"/>
              <a:gd name="connsiteY53" fmla="*/ 936268 h 3343806"/>
              <a:gd name="connsiteX54" fmla="*/ 1947265 w 11377066"/>
              <a:gd name="connsiteY54" fmla="*/ 924715 h 3343806"/>
              <a:gd name="connsiteX55" fmla="*/ 1271438 w 11377066"/>
              <a:gd name="connsiteY55" fmla="*/ 895834 h 3343806"/>
              <a:gd name="connsiteX56" fmla="*/ 659150 w 11377066"/>
              <a:gd name="connsiteY56" fmla="*/ 907386 h 3343806"/>
              <a:gd name="connsiteX57" fmla="*/ 780453 w 11377066"/>
              <a:gd name="connsiteY57" fmla="*/ 846735 h 3343806"/>
              <a:gd name="connsiteX58" fmla="*/ 841104 w 11377066"/>
              <a:gd name="connsiteY58" fmla="*/ 788972 h 3343806"/>
              <a:gd name="connsiteX59" fmla="*/ 448316 w 11377066"/>
              <a:gd name="connsiteY59" fmla="*/ 659006 h 3343806"/>
              <a:gd name="connsiteX60" fmla="*/ 910419 w 11377066"/>
              <a:gd name="connsiteY60" fmla="*/ 569473 h 3343806"/>
              <a:gd name="connsiteX61" fmla="*/ 604275 w 11377066"/>
              <a:gd name="connsiteY61" fmla="*/ 514598 h 3343806"/>
              <a:gd name="connsiteX62" fmla="*/ 15093 w 11377066"/>
              <a:gd name="connsiteY62" fmla="*/ 352862 h 3343806"/>
              <a:gd name="connsiteX63" fmla="*/ 430987 w 11377066"/>
              <a:gd name="connsiteY63" fmla="*/ 136251 h 3343806"/>
              <a:gd name="connsiteX64" fmla="*/ 874092 w 11377066"/>
              <a:gd name="connsiteY64" fmla="*/ 17656 h 3343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1377066" h="3343806">
                <a:moveTo>
                  <a:pt x="914840" y="0"/>
                </a:moveTo>
                <a:lnTo>
                  <a:pt x="11365513" y="0"/>
                </a:lnTo>
                <a:lnTo>
                  <a:pt x="11365513" y="846735"/>
                </a:lnTo>
                <a:cubicBezTo>
                  <a:pt x="11273092" y="924715"/>
                  <a:pt x="11163343" y="985366"/>
                  <a:pt x="11050704" y="1046017"/>
                </a:cubicBezTo>
                <a:cubicBezTo>
                  <a:pt x="11088251" y="1089339"/>
                  <a:pt x="11169119" y="1037353"/>
                  <a:pt x="11195112" y="1103780"/>
                </a:cubicBezTo>
                <a:cubicBezTo>
                  <a:pt x="10987166" y="1216419"/>
                  <a:pt x="10796548" y="1357938"/>
                  <a:pt x="10553944" y="1441695"/>
                </a:cubicBezTo>
                <a:cubicBezTo>
                  <a:pt x="10753226" y="1381043"/>
                  <a:pt x="10952508" y="1409925"/>
                  <a:pt x="11148902" y="1383932"/>
                </a:cubicBezTo>
                <a:cubicBezTo>
                  <a:pt x="11174895" y="1418589"/>
                  <a:pt x="11131573" y="1418589"/>
                  <a:pt x="11117132" y="1430142"/>
                </a:cubicBezTo>
                <a:cubicBezTo>
                  <a:pt x="11102692" y="1441695"/>
                  <a:pt x="11082474" y="1450359"/>
                  <a:pt x="11085363" y="1476352"/>
                </a:cubicBezTo>
                <a:cubicBezTo>
                  <a:pt x="11174895" y="1487905"/>
                  <a:pt x="11273092" y="1447471"/>
                  <a:pt x="11365513" y="1447471"/>
                </a:cubicBezTo>
                <a:lnTo>
                  <a:pt x="11365513" y="1496569"/>
                </a:lnTo>
                <a:cubicBezTo>
                  <a:pt x="11333743" y="1513898"/>
                  <a:pt x="11293310" y="1519674"/>
                  <a:pt x="11278869" y="1554332"/>
                </a:cubicBezTo>
                <a:cubicBezTo>
                  <a:pt x="11307750" y="1548556"/>
                  <a:pt x="11336632" y="1545668"/>
                  <a:pt x="11365513" y="1539891"/>
                </a:cubicBezTo>
                <a:lnTo>
                  <a:pt x="11377066" y="1539891"/>
                </a:lnTo>
                <a:lnTo>
                  <a:pt x="11377066" y="1765167"/>
                </a:lnTo>
                <a:cubicBezTo>
                  <a:pt x="9482441" y="3362313"/>
                  <a:pt x="4945162" y="3324767"/>
                  <a:pt x="4624577" y="3342096"/>
                </a:cubicBezTo>
                <a:cubicBezTo>
                  <a:pt x="4523492" y="3347872"/>
                  <a:pt x="4098935" y="3339207"/>
                  <a:pt x="4000738" y="3313214"/>
                </a:cubicBezTo>
                <a:cubicBezTo>
                  <a:pt x="3867883" y="3281444"/>
                  <a:pt x="3853443" y="3217905"/>
                  <a:pt x="3853443" y="3217905"/>
                </a:cubicBezTo>
                <a:cubicBezTo>
                  <a:pt x="3853443" y="3217905"/>
                  <a:pt x="3919869" y="3191912"/>
                  <a:pt x="4003625" y="3171695"/>
                </a:cubicBezTo>
                <a:cubicBezTo>
                  <a:pt x="4165361" y="3131261"/>
                  <a:pt x="4298217" y="3056169"/>
                  <a:pt x="4465729" y="3024399"/>
                </a:cubicBezTo>
                <a:cubicBezTo>
                  <a:pt x="4315546" y="3033064"/>
                  <a:pt x="4165361" y="3038840"/>
                  <a:pt x="4015179" y="3047505"/>
                </a:cubicBezTo>
                <a:cubicBezTo>
                  <a:pt x="4223124" y="2969524"/>
                  <a:pt x="4442625" y="2957972"/>
                  <a:pt x="4656346" y="2926202"/>
                </a:cubicBezTo>
                <a:cubicBezTo>
                  <a:pt x="4725662" y="2917538"/>
                  <a:pt x="4841188" y="2943531"/>
                  <a:pt x="4841188" y="2862663"/>
                </a:cubicBezTo>
                <a:cubicBezTo>
                  <a:pt x="4838300" y="2810676"/>
                  <a:pt x="4725662" y="2833782"/>
                  <a:pt x="4659236" y="2836670"/>
                </a:cubicBezTo>
                <a:cubicBezTo>
                  <a:pt x="4364644" y="2845334"/>
                  <a:pt x="4072941" y="2882880"/>
                  <a:pt x="3778351" y="2914650"/>
                </a:cubicBezTo>
                <a:cubicBezTo>
                  <a:pt x="3749468" y="2917538"/>
                  <a:pt x="3714811" y="2931979"/>
                  <a:pt x="3694595" y="2923314"/>
                </a:cubicBezTo>
                <a:cubicBezTo>
                  <a:pt x="3527082" y="2865551"/>
                  <a:pt x="3336463" y="2879992"/>
                  <a:pt x="3119852" y="2862663"/>
                </a:cubicBezTo>
                <a:cubicBezTo>
                  <a:pt x="3238266" y="2796236"/>
                  <a:pt x="3339351" y="2842446"/>
                  <a:pt x="3440437" y="2799124"/>
                </a:cubicBezTo>
                <a:cubicBezTo>
                  <a:pt x="3316246" y="2752913"/>
                  <a:pt x="3189168" y="2773131"/>
                  <a:pt x="3070753" y="2761578"/>
                </a:cubicBezTo>
                <a:cubicBezTo>
                  <a:pt x="2984109" y="2752913"/>
                  <a:pt x="2672189" y="2741361"/>
                  <a:pt x="2623091" y="2726920"/>
                </a:cubicBezTo>
                <a:cubicBezTo>
                  <a:pt x="2472907" y="2683598"/>
                  <a:pt x="2293842" y="2689374"/>
                  <a:pt x="2160987" y="2611394"/>
                </a:cubicBezTo>
                <a:cubicBezTo>
                  <a:pt x="2065678" y="2556519"/>
                  <a:pt x="1938600" y="2602730"/>
                  <a:pt x="1837515" y="2573848"/>
                </a:cubicBezTo>
                <a:cubicBezTo>
                  <a:pt x="1794192" y="2533414"/>
                  <a:pt x="1854843" y="2504533"/>
                  <a:pt x="1869284" y="2472763"/>
                </a:cubicBezTo>
                <a:cubicBezTo>
                  <a:pt x="1889502" y="2432329"/>
                  <a:pt x="1834626" y="2423665"/>
                  <a:pt x="1808633" y="2386119"/>
                </a:cubicBezTo>
                <a:cubicBezTo>
                  <a:pt x="1987698" y="2389007"/>
                  <a:pt x="2158099" y="2377454"/>
                  <a:pt x="2354493" y="2342797"/>
                </a:cubicBezTo>
                <a:cubicBezTo>
                  <a:pt x="2273625" y="2290810"/>
                  <a:pt x="2204309" y="2339908"/>
                  <a:pt x="2146546" y="2328356"/>
                </a:cubicBezTo>
                <a:cubicBezTo>
                  <a:pt x="2106113" y="2319691"/>
                  <a:pt x="2054126" y="2328356"/>
                  <a:pt x="2054126" y="2285034"/>
                </a:cubicBezTo>
                <a:cubicBezTo>
                  <a:pt x="2054126" y="2250376"/>
                  <a:pt x="2100336" y="2244599"/>
                  <a:pt x="2132106" y="2238823"/>
                </a:cubicBezTo>
                <a:cubicBezTo>
                  <a:pt x="2256296" y="2218606"/>
                  <a:pt x="2377599" y="2192613"/>
                  <a:pt x="2478684" y="2085751"/>
                </a:cubicBezTo>
                <a:cubicBezTo>
                  <a:pt x="2152323" y="2051094"/>
                  <a:pt x="1817297" y="2186837"/>
                  <a:pt x="1511154" y="2094416"/>
                </a:cubicBezTo>
                <a:cubicBezTo>
                  <a:pt x="1537147" y="2033765"/>
                  <a:pt x="1597798" y="2045317"/>
                  <a:pt x="1638232" y="2042429"/>
                </a:cubicBezTo>
                <a:cubicBezTo>
                  <a:pt x="1909718" y="2016436"/>
                  <a:pt x="2825261" y="1701628"/>
                  <a:pt x="2972556" y="1718957"/>
                </a:cubicBezTo>
                <a:cubicBezTo>
                  <a:pt x="3062089" y="1727621"/>
                  <a:pt x="3154510" y="1721845"/>
                  <a:pt x="3238266" y="1678523"/>
                </a:cubicBezTo>
                <a:cubicBezTo>
                  <a:pt x="3339351" y="1626536"/>
                  <a:pt x="2695295" y="1736286"/>
                  <a:pt x="2522005" y="1664082"/>
                </a:cubicBezTo>
                <a:cubicBezTo>
                  <a:pt x="2438249" y="1629424"/>
                  <a:pt x="1730654" y="1528339"/>
                  <a:pt x="1421621" y="1522563"/>
                </a:cubicBezTo>
                <a:cubicBezTo>
                  <a:pt x="1450503" y="1467688"/>
                  <a:pt x="1557364" y="1470576"/>
                  <a:pt x="1525595" y="1392596"/>
                </a:cubicBezTo>
                <a:cubicBezTo>
                  <a:pt x="1358082" y="1386820"/>
                  <a:pt x="1179017" y="1435918"/>
                  <a:pt x="982623" y="1415701"/>
                </a:cubicBezTo>
                <a:cubicBezTo>
                  <a:pt x="1051938" y="1346386"/>
                  <a:pt x="1153023" y="1352162"/>
                  <a:pt x="1231003" y="1314616"/>
                </a:cubicBezTo>
                <a:cubicBezTo>
                  <a:pt x="1170352" y="1262629"/>
                  <a:pt x="1095261" y="1294399"/>
                  <a:pt x="1025945" y="1297287"/>
                </a:cubicBezTo>
                <a:cubicBezTo>
                  <a:pt x="965294" y="1300175"/>
                  <a:pt x="812222" y="1227972"/>
                  <a:pt x="841104" y="1225083"/>
                </a:cubicBezTo>
                <a:cubicBezTo>
                  <a:pt x="1101037" y="1207755"/>
                  <a:pt x="1352306" y="1129775"/>
                  <a:pt x="1612239" y="1112445"/>
                </a:cubicBezTo>
                <a:cubicBezTo>
                  <a:pt x="1698883" y="1106668"/>
                  <a:pt x="1797081" y="1112445"/>
                  <a:pt x="1814409" y="1008471"/>
                </a:cubicBezTo>
                <a:cubicBezTo>
                  <a:pt x="1817297" y="979590"/>
                  <a:pt x="1808633" y="973814"/>
                  <a:pt x="1932824" y="979590"/>
                </a:cubicBezTo>
                <a:cubicBezTo>
                  <a:pt x="1981922" y="982478"/>
                  <a:pt x="2045461" y="982478"/>
                  <a:pt x="2083007" y="936268"/>
                </a:cubicBezTo>
                <a:cubicBezTo>
                  <a:pt x="2045461" y="898722"/>
                  <a:pt x="1990587" y="927603"/>
                  <a:pt x="1947265" y="924715"/>
                </a:cubicBezTo>
                <a:cubicBezTo>
                  <a:pt x="1828850" y="921827"/>
                  <a:pt x="1386963" y="904498"/>
                  <a:pt x="1271438" y="895834"/>
                </a:cubicBezTo>
                <a:cubicBezTo>
                  <a:pt x="1031721" y="875617"/>
                  <a:pt x="901755" y="933380"/>
                  <a:pt x="659150" y="907386"/>
                </a:cubicBezTo>
                <a:cubicBezTo>
                  <a:pt x="734242" y="890057"/>
                  <a:pt x="705361" y="866952"/>
                  <a:pt x="780453" y="846735"/>
                </a:cubicBezTo>
                <a:cubicBezTo>
                  <a:pt x="815110" y="838071"/>
                  <a:pt x="849768" y="820742"/>
                  <a:pt x="841104" y="788972"/>
                </a:cubicBezTo>
                <a:cubicBezTo>
                  <a:pt x="835327" y="757202"/>
                  <a:pt x="396329" y="690775"/>
                  <a:pt x="448316" y="659006"/>
                </a:cubicBezTo>
                <a:cubicBezTo>
                  <a:pt x="592723" y="575249"/>
                  <a:pt x="1020169" y="607019"/>
                  <a:pt x="910419" y="569473"/>
                </a:cubicBezTo>
                <a:cubicBezTo>
                  <a:pt x="742907" y="511710"/>
                  <a:pt x="716913" y="500157"/>
                  <a:pt x="604275" y="514598"/>
                </a:cubicBezTo>
                <a:cubicBezTo>
                  <a:pt x="506079" y="529039"/>
                  <a:pt x="113290" y="349974"/>
                  <a:pt x="15093" y="352862"/>
                </a:cubicBezTo>
                <a:cubicBezTo>
                  <a:pt x="-71551" y="352862"/>
                  <a:pt x="234593" y="211343"/>
                  <a:pt x="430987" y="136251"/>
                </a:cubicBezTo>
                <a:cubicBezTo>
                  <a:pt x="571784" y="82098"/>
                  <a:pt x="732076" y="70184"/>
                  <a:pt x="874092" y="17656"/>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2" name="Titel 1">
            <a:extLst>
              <a:ext uri="{FF2B5EF4-FFF2-40B4-BE49-F238E27FC236}">
                <a16:creationId xmlns:a16="http://schemas.microsoft.com/office/drawing/2014/main" id="{2DCBC21A-82EF-BC4C-8F70-1145ACE2F994}"/>
              </a:ext>
            </a:extLst>
          </p:cNvPr>
          <p:cNvSpPr>
            <a:spLocks noGrp="1"/>
          </p:cNvSpPr>
          <p:nvPr>
            <p:ph type="title"/>
          </p:nvPr>
        </p:nvSpPr>
        <p:spPr>
          <a:xfrm>
            <a:off x="905483" y="2215503"/>
            <a:ext cx="4245359" cy="3527214"/>
          </a:xfrm>
        </p:spPr>
        <p:txBody>
          <a:bodyPr anchor="t">
            <a:normAutofit/>
          </a:bodyPr>
          <a:lstStyle/>
          <a:p>
            <a:r>
              <a:rPr lang="de-DE" dirty="0"/>
              <a:t>Dreizehn typische Gestaltungsfehler</a:t>
            </a:r>
            <a:br>
              <a:rPr lang="de-DE" dirty="0"/>
            </a:br>
            <a:r>
              <a:rPr lang="de-DE" dirty="0"/>
              <a:t>12: Du denkst nicht aus Sicht deiner Leser</a:t>
            </a:r>
          </a:p>
        </p:txBody>
      </p:sp>
      <p:sp>
        <p:nvSpPr>
          <p:cNvPr id="58" name="Freeform: Shape 57">
            <a:extLst>
              <a:ext uri="{FF2B5EF4-FFF2-40B4-BE49-F238E27FC236}">
                <a16:creationId xmlns:a16="http://schemas.microsoft.com/office/drawing/2014/main" id="{C6BFDF0B-6325-416D-926F-7141006DD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93668" y="5127460"/>
            <a:ext cx="6498333" cy="1730540"/>
          </a:xfrm>
          <a:custGeom>
            <a:avLst/>
            <a:gdLst>
              <a:gd name="connsiteX0" fmla="*/ 2987112 w 6498333"/>
              <a:gd name="connsiteY0" fmla="*/ 1730384 h 1730540"/>
              <a:gd name="connsiteX1" fmla="*/ 3113423 w 6498333"/>
              <a:gd name="connsiteY1" fmla="*/ 1728494 h 1730540"/>
              <a:gd name="connsiteX2" fmla="*/ 6436159 w 6498333"/>
              <a:gd name="connsiteY2" fmla="*/ 1396018 h 1730540"/>
              <a:gd name="connsiteX3" fmla="*/ 6498333 w 6498333"/>
              <a:gd name="connsiteY3" fmla="*/ 1381988 h 1730540"/>
              <a:gd name="connsiteX4" fmla="*/ 6498333 w 6498333"/>
              <a:gd name="connsiteY4" fmla="*/ 0 h 1730540"/>
              <a:gd name="connsiteX5" fmla="*/ 723703 w 6498333"/>
              <a:gd name="connsiteY5" fmla="*/ 0 h 1730540"/>
              <a:gd name="connsiteX6" fmla="*/ 629735 w 6498333"/>
              <a:gd name="connsiteY6" fmla="*/ 31770 h 1730540"/>
              <a:gd name="connsiteX7" fmla="*/ 127078 w 6498333"/>
              <a:gd name="connsiteY7" fmla="*/ 173371 h 1730540"/>
              <a:gd name="connsiteX8" fmla="*/ 0 w 6498333"/>
              <a:gd name="connsiteY8" fmla="*/ 235577 h 1730540"/>
              <a:gd name="connsiteX9" fmla="*/ 967530 w 6498333"/>
              <a:gd name="connsiteY9" fmla="*/ 225208 h 1730540"/>
              <a:gd name="connsiteX10" fmla="*/ 620954 w 6498333"/>
              <a:gd name="connsiteY10" fmla="*/ 408367 h 1730540"/>
              <a:gd name="connsiteX11" fmla="*/ 542972 w 6498333"/>
              <a:gd name="connsiteY11" fmla="*/ 463661 h 1730540"/>
              <a:gd name="connsiteX12" fmla="*/ 635392 w 6498333"/>
              <a:gd name="connsiteY12" fmla="*/ 515499 h 1730540"/>
              <a:gd name="connsiteX13" fmla="*/ 843339 w 6498333"/>
              <a:gd name="connsiteY13" fmla="*/ 532778 h 1730540"/>
              <a:gd name="connsiteX14" fmla="*/ 297479 w 6498333"/>
              <a:gd name="connsiteY14" fmla="*/ 584615 h 1730540"/>
              <a:gd name="connsiteX15" fmla="*/ 358130 w 6498333"/>
              <a:gd name="connsiteY15" fmla="*/ 688289 h 1730540"/>
              <a:gd name="connsiteX16" fmla="*/ 326361 w 6498333"/>
              <a:gd name="connsiteY16" fmla="*/ 809243 h 1730540"/>
              <a:gd name="connsiteX17" fmla="*/ 649833 w 6498333"/>
              <a:gd name="connsiteY17" fmla="*/ 854169 h 1730540"/>
              <a:gd name="connsiteX18" fmla="*/ 1111937 w 6498333"/>
              <a:gd name="connsiteY18" fmla="*/ 992402 h 1730540"/>
              <a:gd name="connsiteX19" fmla="*/ 1559599 w 6498333"/>
              <a:gd name="connsiteY19" fmla="*/ 1033872 h 1730540"/>
              <a:gd name="connsiteX20" fmla="*/ 1929284 w 6498333"/>
              <a:gd name="connsiteY20" fmla="*/ 1078798 h 1730540"/>
              <a:gd name="connsiteX21" fmla="*/ 1608698 w 6498333"/>
              <a:gd name="connsiteY21" fmla="*/ 1154826 h 1730540"/>
              <a:gd name="connsiteX22" fmla="*/ 2183442 w 6498333"/>
              <a:gd name="connsiteY22" fmla="*/ 1227398 h 1730540"/>
              <a:gd name="connsiteX23" fmla="*/ 2267197 w 6498333"/>
              <a:gd name="connsiteY23" fmla="*/ 1217031 h 1730540"/>
              <a:gd name="connsiteX24" fmla="*/ 3148082 w 6498333"/>
              <a:gd name="connsiteY24" fmla="*/ 1123724 h 1730540"/>
              <a:gd name="connsiteX25" fmla="*/ 3330034 w 6498333"/>
              <a:gd name="connsiteY25" fmla="*/ 1154826 h 1730540"/>
              <a:gd name="connsiteX26" fmla="*/ 3145192 w 6498333"/>
              <a:gd name="connsiteY26" fmla="*/ 1230854 h 1730540"/>
              <a:gd name="connsiteX27" fmla="*/ 2504025 w 6498333"/>
              <a:gd name="connsiteY27" fmla="*/ 1376000 h 1730540"/>
              <a:gd name="connsiteX28" fmla="*/ 2954575 w 6498333"/>
              <a:gd name="connsiteY28" fmla="*/ 1348352 h 1730540"/>
              <a:gd name="connsiteX29" fmla="*/ 2492471 w 6498333"/>
              <a:gd name="connsiteY29" fmla="*/ 1524600 h 1730540"/>
              <a:gd name="connsiteX30" fmla="*/ 2342289 w 6498333"/>
              <a:gd name="connsiteY30" fmla="*/ 1579893 h 1730540"/>
              <a:gd name="connsiteX31" fmla="*/ 2489584 w 6498333"/>
              <a:gd name="connsiteY31" fmla="*/ 1693935 h 1730540"/>
              <a:gd name="connsiteX32" fmla="*/ 2987112 w 6498333"/>
              <a:gd name="connsiteY32" fmla="*/ 1730384 h 173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498333" h="1730540">
                <a:moveTo>
                  <a:pt x="2987112" y="1730384"/>
                </a:moveTo>
                <a:cubicBezTo>
                  <a:pt x="3042664" y="1730870"/>
                  <a:pt x="3088152" y="1730222"/>
                  <a:pt x="3113423" y="1728494"/>
                </a:cubicBezTo>
                <a:cubicBezTo>
                  <a:pt x="3293752" y="1716831"/>
                  <a:pt x="4808270" y="1725943"/>
                  <a:pt x="6436159" y="1396018"/>
                </a:cubicBezTo>
                <a:lnTo>
                  <a:pt x="6498333" y="1381988"/>
                </a:lnTo>
                <a:lnTo>
                  <a:pt x="6498333" y="0"/>
                </a:lnTo>
                <a:lnTo>
                  <a:pt x="723703" y="0"/>
                </a:lnTo>
                <a:lnTo>
                  <a:pt x="629735" y="31770"/>
                </a:lnTo>
                <a:cubicBezTo>
                  <a:pt x="421263" y="101447"/>
                  <a:pt x="228886" y="161708"/>
                  <a:pt x="127078" y="173371"/>
                </a:cubicBezTo>
                <a:cubicBezTo>
                  <a:pt x="86644" y="176827"/>
                  <a:pt x="25993" y="163004"/>
                  <a:pt x="0" y="235577"/>
                </a:cubicBezTo>
                <a:cubicBezTo>
                  <a:pt x="306144" y="346163"/>
                  <a:pt x="641170" y="183739"/>
                  <a:pt x="967530" y="225208"/>
                </a:cubicBezTo>
                <a:cubicBezTo>
                  <a:pt x="866445" y="353075"/>
                  <a:pt x="745142" y="384177"/>
                  <a:pt x="620954" y="408367"/>
                </a:cubicBezTo>
                <a:cubicBezTo>
                  <a:pt x="589182" y="415279"/>
                  <a:pt x="542972" y="422191"/>
                  <a:pt x="542972" y="463661"/>
                </a:cubicBezTo>
                <a:cubicBezTo>
                  <a:pt x="542972" y="515499"/>
                  <a:pt x="594959" y="505130"/>
                  <a:pt x="635392" y="515499"/>
                </a:cubicBezTo>
                <a:cubicBezTo>
                  <a:pt x="693155" y="529321"/>
                  <a:pt x="762471" y="470573"/>
                  <a:pt x="843339" y="532778"/>
                </a:cubicBezTo>
                <a:cubicBezTo>
                  <a:pt x="646945" y="574247"/>
                  <a:pt x="476544" y="588071"/>
                  <a:pt x="297479" y="584615"/>
                </a:cubicBezTo>
                <a:cubicBezTo>
                  <a:pt x="323472" y="629541"/>
                  <a:pt x="378348" y="639908"/>
                  <a:pt x="358130" y="688289"/>
                </a:cubicBezTo>
                <a:cubicBezTo>
                  <a:pt x="343689" y="726304"/>
                  <a:pt x="283038" y="760862"/>
                  <a:pt x="326361" y="809243"/>
                </a:cubicBezTo>
                <a:cubicBezTo>
                  <a:pt x="427447" y="843802"/>
                  <a:pt x="554524" y="788508"/>
                  <a:pt x="649833" y="854169"/>
                </a:cubicBezTo>
                <a:cubicBezTo>
                  <a:pt x="782688" y="947476"/>
                  <a:pt x="961753" y="940565"/>
                  <a:pt x="1111937" y="992402"/>
                </a:cubicBezTo>
                <a:cubicBezTo>
                  <a:pt x="1161035" y="1009682"/>
                  <a:pt x="1472955" y="1023504"/>
                  <a:pt x="1559599" y="1033872"/>
                </a:cubicBezTo>
                <a:cubicBezTo>
                  <a:pt x="1678015" y="1047696"/>
                  <a:pt x="1805093" y="1023504"/>
                  <a:pt x="1929284" y="1078798"/>
                </a:cubicBezTo>
                <a:cubicBezTo>
                  <a:pt x="1828198" y="1130635"/>
                  <a:pt x="1727113" y="1075343"/>
                  <a:pt x="1608698" y="1154826"/>
                </a:cubicBezTo>
                <a:cubicBezTo>
                  <a:pt x="1825309" y="1175561"/>
                  <a:pt x="2015928" y="1158282"/>
                  <a:pt x="2183442" y="1227398"/>
                </a:cubicBezTo>
                <a:cubicBezTo>
                  <a:pt x="2203658" y="1237767"/>
                  <a:pt x="2238314" y="1220487"/>
                  <a:pt x="2267197" y="1217031"/>
                </a:cubicBezTo>
                <a:cubicBezTo>
                  <a:pt x="2561787" y="1179017"/>
                  <a:pt x="2853490" y="1134091"/>
                  <a:pt x="3148082" y="1123724"/>
                </a:cubicBezTo>
                <a:cubicBezTo>
                  <a:pt x="3214508" y="1120268"/>
                  <a:pt x="3327146" y="1092621"/>
                  <a:pt x="3330034" y="1154826"/>
                </a:cubicBezTo>
                <a:cubicBezTo>
                  <a:pt x="3330034" y="1251589"/>
                  <a:pt x="3214508" y="1220487"/>
                  <a:pt x="3145192" y="1230854"/>
                </a:cubicBezTo>
                <a:cubicBezTo>
                  <a:pt x="2931471" y="1268869"/>
                  <a:pt x="2711970" y="1282691"/>
                  <a:pt x="2504025" y="1376000"/>
                </a:cubicBezTo>
                <a:cubicBezTo>
                  <a:pt x="2654207" y="1365632"/>
                  <a:pt x="2804392" y="1358720"/>
                  <a:pt x="2954575" y="1348352"/>
                </a:cubicBezTo>
                <a:cubicBezTo>
                  <a:pt x="2787063" y="1386367"/>
                  <a:pt x="2654207" y="1476218"/>
                  <a:pt x="2492471" y="1524600"/>
                </a:cubicBezTo>
                <a:cubicBezTo>
                  <a:pt x="2408715" y="1548791"/>
                  <a:pt x="2342289" y="1579893"/>
                  <a:pt x="2342289" y="1579893"/>
                </a:cubicBezTo>
                <a:cubicBezTo>
                  <a:pt x="2342289" y="1579893"/>
                  <a:pt x="2356730" y="1655921"/>
                  <a:pt x="2489584" y="1693935"/>
                </a:cubicBezTo>
                <a:cubicBezTo>
                  <a:pt x="2563232" y="1717262"/>
                  <a:pt x="2820457" y="1728925"/>
                  <a:pt x="2987112" y="1730384"/>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31" name="Inhaltsplatzhalter 2">
            <a:extLst>
              <a:ext uri="{FF2B5EF4-FFF2-40B4-BE49-F238E27FC236}">
                <a16:creationId xmlns:a16="http://schemas.microsoft.com/office/drawing/2014/main" id="{81039ABD-BFE3-E342-A1C9-9B7F8989C7A5}"/>
              </a:ext>
            </a:extLst>
          </p:cNvPr>
          <p:cNvSpPr>
            <a:spLocks noGrp="1"/>
          </p:cNvSpPr>
          <p:nvPr>
            <p:ph idx="1"/>
          </p:nvPr>
        </p:nvSpPr>
        <p:spPr>
          <a:xfrm>
            <a:off x="5693667" y="1600199"/>
            <a:ext cx="5660133" cy="4544489"/>
          </a:xfrm>
        </p:spPr>
        <p:txBody>
          <a:bodyPr vert="horz" lIns="91440" tIns="45720" rIns="91440" bIns="45720" rtlCol="0" anchor="t">
            <a:normAutofit/>
          </a:bodyPr>
          <a:lstStyle/>
          <a:p>
            <a:r>
              <a:rPr lang="de-DE" sz="2000" dirty="0"/>
              <a:t>Einschränkungen beachten! Nicht alle Menschen haben die gleiche Wahrnehmung (körperliche, altersbedingte oder kulturelle Ursachen)</a:t>
            </a:r>
          </a:p>
          <a:p>
            <a:pPr lvl="1"/>
            <a:r>
              <a:rPr lang="de-DE" sz="2000" dirty="0"/>
              <a:t>Fehlsichtigkeit (Rot-Grün-Schwäche)</a:t>
            </a:r>
            <a:br>
              <a:rPr lang="de-DE" sz="2000" dirty="0"/>
            </a:br>
            <a:r>
              <a:rPr lang="de-DE" sz="2000" dirty="0"/>
              <a:t>Grafiken mit roter und grüner Schrift kann nicht unterschieden werden</a:t>
            </a:r>
          </a:p>
          <a:p>
            <a:pPr lvl="1"/>
            <a:r>
              <a:rPr lang="de-DE" sz="2000" dirty="0"/>
              <a:t>Textgröße, Zeilenlänge: haben maßgeblichen Einfluss auf Lesbarkeit</a:t>
            </a:r>
          </a:p>
          <a:p>
            <a:pPr lvl="1"/>
            <a:r>
              <a:rPr lang="de-DE" sz="2000" dirty="0"/>
              <a:t>Farben können unterschiedliche Bedeutung haben</a:t>
            </a:r>
          </a:p>
          <a:p>
            <a:pPr lvl="2"/>
            <a:r>
              <a:rPr lang="de-DE" sz="2000" dirty="0"/>
              <a:t>Weiß gilt in Mitteleuropa als Farbe für Reinheit, Unschuld und Sauberkeit</a:t>
            </a:r>
          </a:p>
          <a:p>
            <a:pPr lvl="2"/>
            <a:r>
              <a:rPr lang="de-DE" sz="2000" dirty="0"/>
              <a:t>Weiß in fernöstlichen Kulturen steht für Trauer und Tod</a:t>
            </a:r>
          </a:p>
        </p:txBody>
      </p:sp>
      <p:sp>
        <p:nvSpPr>
          <p:cNvPr id="14" name="Fußzeilenplatzhalter 8">
            <a:extLst>
              <a:ext uri="{FF2B5EF4-FFF2-40B4-BE49-F238E27FC236}">
                <a16:creationId xmlns:a16="http://schemas.microsoft.com/office/drawing/2014/main" id="{A5D4C052-0EDA-4D22-9880-4462ECDF1FAB}"/>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35</a:t>
            </a:fld>
            <a:endParaRPr lang="de-DE" dirty="0"/>
          </a:p>
        </p:txBody>
      </p:sp>
      <p:pic>
        <p:nvPicPr>
          <p:cNvPr id="15" name="Grafik 14">
            <a:extLst>
              <a:ext uri="{FF2B5EF4-FFF2-40B4-BE49-F238E27FC236}">
                <a16:creationId xmlns:a16="http://schemas.microsoft.com/office/drawing/2014/main" id="{AE785663-39EC-4BEC-BE37-7237FEDD75DA}"/>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1842106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5441327E-0A62-9D4E-9F5E-5A96E680B3A4}"/>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12: Merke</a:t>
            </a:r>
          </a:p>
        </p:txBody>
      </p:sp>
      <p:sp>
        <p:nvSpPr>
          <p:cNvPr id="3" name="Inhaltsplatzhalter 2">
            <a:extLst>
              <a:ext uri="{FF2B5EF4-FFF2-40B4-BE49-F238E27FC236}">
                <a16:creationId xmlns:a16="http://schemas.microsoft.com/office/drawing/2014/main" id="{76B7E27F-D30F-8E4A-88EA-DD8E5CDC2128}"/>
              </a:ext>
            </a:extLst>
          </p:cNvPr>
          <p:cNvSpPr>
            <a:spLocks noGrp="1"/>
          </p:cNvSpPr>
          <p:nvPr>
            <p:ph idx="1"/>
          </p:nvPr>
        </p:nvSpPr>
        <p:spPr>
          <a:xfrm>
            <a:off x="6095999" y="882315"/>
            <a:ext cx="5254754" cy="5294647"/>
          </a:xfrm>
        </p:spPr>
        <p:txBody>
          <a:bodyPr vert="horz" lIns="91440" tIns="45720" rIns="91440" bIns="45720" rtlCol="0" anchor="ctr">
            <a:normAutofit/>
          </a:bodyPr>
          <a:lstStyle/>
          <a:p>
            <a:pPr marL="0" indent="0">
              <a:buNone/>
            </a:pPr>
            <a:r>
              <a:rPr lang="de-DE" sz="2200" dirty="0"/>
              <a:t>Mach dir ein genaues Bild von deiner Zielgruppe, und schau dir ihr Design mit deren Augen an. Funktioniert dein Designkonzept, und sind alle Besonderheiten, die sich daraus ergeben können, berücksichtigt?</a:t>
            </a:r>
          </a:p>
        </p:txBody>
      </p:sp>
      <p:sp>
        <p:nvSpPr>
          <p:cNvPr id="9" name="Fußzeilenplatzhalter 8">
            <a:extLst>
              <a:ext uri="{FF2B5EF4-FFF2-40B4-BE49-F238E27FC236}">
                <a16:creationId xmlns:a16="http://schemas.microsoft.com/office/drawing/2014/main" id="{FEDF2D52-8F36-4AD3-B359-865E82012B4E}"/>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36</a:t>
            </a:fld>
            <a:endParaRPr lang="de-DE" dirty="0"/>
          </a:p>
        </p:txBody>
      </p:sp>
      <p:pic>
        <p:nvPicPr>
          <p:cNvPr id="10" name="Grafik 9">
            <a:extLst>
              <a:ext uri="{FF2B5EF4-FFF2-40B4-BE49-F238E27FC236}">
                <a16:creationId xmlns:a16="http://schemas.microsoft.com/office/drawing/2014/main" id="{0CA3BA81-F8A6-46D7-AEED-E727DE1F602C}"/>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24282783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el 1">
            <a:extLst>
              <a:ext uri="{FF2B5EF4-FFF2-40B4-BE49-F238E27FC236}">
                <a16:creationId xmlns:a16="http://schemas.microsoft.com/office/drawing/2014/main" id="{2DCBC21A-82EF-BC4C-8F70-1145ACE2F994}"/>
              </a:ext>
            </a:extLst>
          </p:cNvPr>
          <p:cNvSpPr>
            <a:spLocks noGrp="1"/>
          </p:cNvSpPr>
          <p:nvPr>
            <p:ph type="title"/>
          </p:nvPr>
        </p:nvSpPr>
        <p:spPr>
          <a:xfrm>
            <a:off x="838200" y="713312"/>
            <a:ext cx="4038600" cy="5431376"/>
          </a:xfrm>
        </p:spPr>
        <p:txBody>
          <a:bodyPr>
            <a:normAutofit/>
          </a:bodyPr>
          <a:lstStyle/>
          <a:p>
            <a:r>
              <a:rPr lang="de-DE" dirty="0"/>
              <a:t>Dreizehn typische Gestaltungsfehler</a:t>
            </a:r>
            <a:br>
              <a:rPr lang="de-DE" dirty="0"/>
            </a:br>
            <a:r>
              <a:rPr lang="de-DE" dirty="0"/>
              <a:t>13: Du kennst den Unterschied zwischen CMYK und RGB nicht</a:t>
            </a:r>
          </a:p>
        </p:txBody>
      </p:sp>
      <p:sp>
        <p:nvSpPr>
          <p:cNvPr id="31" name="Inhaltsplatzhalter 2">
            <a:extLst>
              <a:ext uri="{FF2B5EF4-FFF2-40B4-BE49-F238E27FC236}">
                <a16:creationId xmlns:a16="http://schemas.microsoft.com/office/drawing/2014/main" id="{81039ABD-BFE3-E342-A1C9-9B7F8989C7A5}"/>
              </a:ext>
            </a:extLst>
          </p:cNvPr>
          <p:cNvSpPr>
            <a:spLocks noGrp="1"/>
          </p:cNvSpPr>
          <p:nvPr>
            <p:ph idx="1"/>
          </p:nvPr>
        </p:nvSpPr>
        <p:spPr>
          <a:xfrm>
            <a:off x="6095999" y="2782895"/>
            <a:ext cx="5257801" cy="3361794"/>
          </a:xfrm>
        </p:spPr>
        <p:txBody>
          <a:bodyPr vert="horz" lIns="91440" tIns="45720" rIns="91440" bIns="45720" rtlCol="0" anchor="ctr">
            <a:normAutofit/>
          </a:bodyPr>
          <a:lstStyle/>
          <a:p>
            <a:r>
              <a:rPr lang="de-DE" sz="2000" dirty="0"/>
              <a:t>CMY = Cyan (Blau), Magenta (Rot), Yellow (Gelb), Key (Schwarz)</a:t>
            </a:r>
          </a:p>
          <a:p>
            <a:r>
              <a:rPr lang="de-DE" sz="2000" dirty="0"/>
              <a:t>Farbräume (RGB und CMYK) lassen sich nicht eins zu eins übertragen</a:t>
            </a:r>
          </a:p>
          <a:p>
            <a:r>
              <a:rPr lang="de-DE" sz="2000" dirty="0"/>
              <a:t>Gleiche Farbe sieht im RGB Modus anders aus als im CMYK Modus</a:t>
            </a:r>
          </a:p>
        </p:txBody>
      </p:sp>
      <p:sp>
        <p:nvSpPr>
          <p:cNvPr id="10" name="Fußzeilenplatzhalter 8">
            <a:extLst>
              <a:ext uri="{FF2B5EF4-FFF2-40B4-BE49-F238E27FC236}">
                <a16:creationId xmlns:a16="http://schemas.microsoft.com/office/drawing/2014/main" id="{4DA503D9-C20B-4CFC-98AB-618DB0C83DA5}"/>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37</a:t>
            </a:fld>
            <a:endParaRPr lang="de-DE" dirty="0"/>
          </a:p>
        </p:txBody>
      </p:sp>
      <p:pic>
        <p:nvPicPr>
          <p:cNvPr id="11" name="Grafik 10">
            <a:extLst>
              <a:ext uri="{FF2B5EF4-FFF2-40B4-BE49-F238E27FC236}">
                <a16:creationId xmlns:a16="http://schemas.microsoft.com/office/drawing/2014/main" id="{205A9A1E-D406-4C2A-BBDA-7D0CD505E34F}"/>
              </a:ext>
            </a:extLst>
          </p:cNvPr>
          <p:cNvPicPr>
            <a:picLocks noChangeAspect="1"/>
          </p:cNvPicPr>
          <p:nvPr/>
        </p:nvPicPr>
        <p:blipFill>
          <a:blip r:embed="rId2"/>
          <a:stretch>
            <a:fillRect/>
          </a:stretch>
        </p:blipFill>
        <p:spPr>
          <a:xfrm>
            <a:off x="170108" y="6400800"/>
            <a:ext cx="469972" cy="379010"/>
          </a:xfrm>
          <a:prstGeom prst="rect">
            <a:avLst/>
          </a:prstGeom>
        </p:spPr>
      </p:pic>
      <p:pic>
        <p:nvPicPr>
          <p:cNvPr id="4" name="Grafik 3">
            <a:extLst>
              <a:ext uri="{FF2B5EF4-FFF2-40B4-BE49-F238E27FC236}">
                <a16:creationId xmlns:a16="http://schemas.microsoft.com/office/drawing/2014/main" id="{B4D3E320-6519-45C3-A7E0-807E2FDADCF7}"/>
              </a:ext>
            </a:extLst>
          </p:cNvPr>
          <p:cNvPicPr>
            <a:picLocks noChangeAspect="1"/>
          </p:cNvPicPr>
          <p:nvPr/>
        </p:nvPicPr>
        <p:blipFill>
          <a:blip r:embed="rId3"/>
          <a:stretch>
            <a:fillRect/>
          </a:stretch>
        </p:blipFill>
        <p:spPr>
          <a:xfrm>
            <a:off x="6095999" y="142007"/>
            <a:ext cx="5997314" cy="2498881"/>
          </a:xfrm>
          <a:prstGeom prst="rect">
            <a:avLst/>
          </a:prstGeom>
        </p:spPr>
      </p:pic>
    </p:spTree>
    <p:extLst>
      <p:ext uri="{BB962C8B-B14F-4D97-AF65-F5344CB8AC3E}">
        <p14:creationId xmlns:p14="http://schemas.microsoft.com/office/powerpoint/2010/main" val="2720327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5441327E-0A62-9D4E-9F5E-5A96E680B3A4}"/>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13: Merke</a:t>
            </a:r>
          </a:p>
        </p:txBody>
      </p:sp>
      <p:sp>
        <p:nvSpPr>
          <p:cNvPr id="3" name="Inhaltsplatzhalter 2">
            <a:extLst>
              <a:ext uri="{FF2B5EF4-FFF2-40B4-BE49-F238E27FC236}">
                <a16:creationId xmlns:a16="http://schemas.microsoft.com/office/drawing/2014/main" id="{76B7E27F-D30F-8E4A-88EA-DD8E5CDC2128}"/>
              </a:ext>
            </a:extLst>
          </p:cNvPr>
          <p:cNvSpPr>
            <a:spLocks noGrp="1"/>
          </p:cNvSpPr>
          <p:nvPr>
            <p:ph idx="1"/>
          </p:nvPr>
        </p:nvSpPr>
        <p:spPr>
          <a:xfrm>
            <a:off x="6095999" y="882315"/>
            <a:ext cx="5254754" cy="5294647"/>
          </a:xfrm>
        </p:spPr>
        <p:txBody>
          <a:bodyPr vert="horz" lIns="91440" tIns="45720" rIns="91440" bIns="45720" rtlCol="0" anchor="ctr">
            <a:normAutofit/>
          </a:bodyPr>
          <a:lstStyle/>
          <a:p>
            <a:pPr marL="0" indent="0">
              <a:buNone/>
            </a:pPr>
            <a:r>
              <a:rPr lang="de-DE" sz="2200" dirty="0"/>
              <a:t>Achte unbedingt darauf, im Druck immer im CMYK-Modus und im Onlinebereich stets im RGB-Modus zu arbeiten. So kannst du falsche Farbdarstellung verhindern.</a:t>
            </a:r>
          </a:p>
        </p:txBody>
      </p:sp>
      <p:sp>
        <p:nvSpPr>
          <p:cNvPr id="9" name="Fußzeilenplatzhalter 8">
            <a:extLst>
              <a:ext uri="{FF2B5EF4-FFF2-40B4-BE49-F238E27FC236}">
                <a16:creationId xmlns:a16="http://schemas.microsoft.com/office/drawing/2014/main" id="{D7862A4E-1643-4970-9B6F-F63B985E74A0}"/>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38</a:t>
            </a:fld>
            <a:endParaRPr lang="de-DE" dirty="0"/>
          </a:p>
        </p:txBody>
      </p:sp>
      <p:pic>
        <p:nvPicPr>
          <p:cNvPr id="10" name="Grafik 9">
            <a:extLst>
              <a:ext uri="{FF2B5EF4-FFF2-40B4-BE49-F238E27FC236}">
                <a16:creationId xmlns:a16="http://schemas.microsoft.com/office/drawing/2014/main" id="{5C3838C0-6BA7-4404-8180-1AC377AD2934}"/>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30937317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8B1A29E7-D6DE-43FD-8D7F-9B2DA7C54092}"/>
              </a:ext>
            </a:extLst>
          </p:cNvPr>
          <p:cNvSpPr>
            <a:spLocks noGrp="1"/>
          </p:cNvSpPr>
          <p:nvPr>
            <p:ph type="ctrTitle"/>
          </p:nvPr>
        </p:nvSpPr>
        <p:spPr>
          <a:xfrm>
            <a:off x="838200" y="451381"/>
            <a:ext cx="10512552" cy="4066540"/>
          </a:xfrm>
        </p:spPr>
        <p:txBody>
          <a:bodyPr anchor="b">
            <a:normAutofit/>
          </a:bodyPr>
          <a:lstStyle/>
          <a:p>
            <a:pPr algn="l"/>
            <a:r>
              <a:rPr lang="de-AT" sz="6600" dirty="0"/>
              <a:t>Ende Teil 1</a:t>
            </a:r>
          </a:p>
        </p:txBody>
      </p:sp>
      <p:sp>
        <p:nvSpPr>
          <p:cNvPr id="4" name="Untertitel 3">
            <a:extLst>
              <a:ext uri="{FF2B5EF4-FFF2-40B4-BE49-F238E27FC236}">
                <a16:creationId xmlns:a16="http://schemas.microsoft.com/office/drawing/2014/main" id="{9F8AA768-EBEB-470C-94DF-97A37455E781}"/>
              </a:ext>
            </a:extLst>
          </p:cNvPr>
          <p:cNvSpPr>
            <a:spLocks noGrp="1"/>
          </p:cNvSpPr>
          <p:nvPr>
            <p:ph type="subTitle" idx="1"/>
          </p:nvPr>
        </p:nvSpPr>
        <p:spPr>
          <a:xfrm>
            <a:off x="838199" y="4983276"/>
            <a:ext cx="10512552" cy="1126680"/>
          </a:xfrm>
        </p:spPr>
        <p:txBody>
          <a:bodyPr anchor="ctr">
            <a:normAutofit/>
          </a:bodyPr>
          <a:lstStyle/>
          <a:p>
            <a:pPr algn="r"/>
            <a:r>
              <a:rPr lang="en-US" sz="1200" dirty="0">
                <a:solidFill>
                  <a:schemeClr val="tx1">
                    <a:lumMod val="85000"/>
                    <a:lumOff val="15000"/>
                  </a:schemeClr>
                </a:solidFill>
              </a:rPr>
              <a:t>ISBN 978-3-8362-6736-9</a:t>
            </a:r>
            <a:br>
              <a:rPr lang="en-US" sz="1200" dirty="0">
                <a:solidFill>
                  <a:schemeClr val="tx1">
                    <a:lumMod val="85000"/>
                    <a:lumOff val="15000"/>
                  </a:schemeClr>
                </a:solidFill>
              </a:rPr>
            </a:br>
            <a:r>
              <a:rPr lang="en-US" sz="1200" dirty="0" err="1">
                <a:solidFill>
                  <a:schemeClr val="tx1">
                    <a:lumMod val="85000"/>
                    <a:lumOff val="15000"/>
                  </a:schemeClr>
                </a:solidFill>
              </a:rPr>
              <a:t>Rheinwerk</a:t>
            </a:r>
            <a:r>
              <a:rPr lang="en-US" sz="1200" dirty="0">
                <a:solidFill>
                  <a:schemeClr val="tx1">
                    <a:lumMod val="85000"/>
                    <a:lumOff val="15000"/>
                  </a:schemeClr>
                </a:solidFill>
              </a:rPr>
              <a:t> Design</a:t>
            </a:r>
            <a:br>
              <a:rPr lang="en-US" sz="1200" dirty="0">
                <a:solidFill>
                  <a:schemeClr val="tx1">
                    <a:lumMod val="85000"/>
                    <a:lumOff val="15000"/>
                  </a:schemeClr>
                </a:solidFill>
              </a:rPr>
            </a:br>
            <a:r>
              <a:rPr lang="en-US" sz="1200" dirty="0">
                <a:solidFill>
                  <a:schemeClr val="tx1">
                    <a:lumMod val="85000"/>
                    <a:lumOff val="15000"/>
                  </a:schemeClr>
                </a:solidFill>
              </a:rPr>
              <a:t>1. </a:t>
            </a:r>
            <a:r>
              <a:rPr lang="en-US" sz="1200" dirty="0" err="1">
                <a:solidFill>
                  <a:schemeClr val="tx1">
                    <a:lumMod val="85000"/>
                    <a:lumOff val="15000"/>
                  </a:schemeClr>
                </a:solidFill>
              </a:rPr>
              <a:t>Auflage</a:t>
            </a:r>
            <a:r>
              <a:rPr lang="en-US" sz="1200" dirty="0">
                <a:solidFill>
                  <a:schemeClr val="tx1">
                    <a:lumMod val="85000"/>
                    <a:lumOff val="15000"/>
                  </a:schemeClr>
                </a:solidFill>
              </a:rPr>
              <a:t> 2020</a:t>
            </a:r>
            <a:br>
              <a:rPr lang="en-US" sz="1200" dirty="0">
                <a:solidFill>
                  <a:schemeClr val="tx1">
                    <a:lumMod val="85000"/>
                    <a:lumOff val="15000"/>
                  </a:schemeClr>
                </a:solidFill>
              </a:rPr>
            </a:br>
            <a:r>
              <a:rPr lang="en-US" sz="1200" dirty="0" err="1">
                <a:solidFill>
                  <a:schemeClr val="tx1">
                    <a:lumMod val="85000"/>
                    <a:lumOff val="15000"/>
                  </a:schemeClr>
                </a:solidFill>
              </a:rPr>
              <a:t>Rheinwerk</a:t>
            </a:r>
            <a:r>
              <a:rPr lang="en-US" sz="1200" dirty="0">
                <a:solidFill>
                  <a:schemeClr val="tx1">
                    <a:lumMod val="85000"/>
                    <a:lumOff val="15000"/>
                  </a:schemeClr>
                </a:solidFill>
              </a:rPr>
              <a:t> Verlag, Bonn 2020</a:t>
            </a:r>
          </a:p>
        </p:txBody>
      </p:sp>
      <p:sp>
        <p:nvSpPr>
          <p:cNvPr id="11"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el 1">
            <a:extLst>
              <a:ext uri="{FF2B5EF4-FFF2-40B4-BE49-F238E27FC236}">
                <a16:creationId xmlns:a16="http://schemas.microsoft.com/office/drawing/2014/main" id="{82AAB0EE-3958-404A-B253-0C0E06F70C1A}"/>
              </a:ext>
            </a:extLst>
          </p:cNvPr>
          <p:cNvSpPr txBox="1">
            <a:spLocks/>
          </p:cNvSpPr>
          <p:nvPr/>
        </p:nvSpPr>
        <p:spPr>
          <a:xfrm>
            <a:off x="838199" y="4867108"/>
            <a:ext cx="7842576" cy="660728"/>
          </a:xfrm>
          <a:prstGeom prst="rect">
            <a:avLst/>
          </a:prstGeom>
        </p:spPr>
        <p:txBody>
          <a:bodyPr vert="horz" lIns="91440" tIns="45720" rIns="91440" bIns="45720" rtlCol="0" anchor="ctr">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dirty="0" err="1">
                <a:solidFill>
                  <a:schemeClr val="tx1">
                    <a:lumMod val="85000"/>
                    <a:lumOff val="15000"/>
                  </a:schemeClr>
                </a:solidFill>
              </a:rPr>
              <a:t>Aus</a:t>
            </a:r>
            <a:r>
              <a:rPr lang="en-US" sz="2800" dirty="0">
                <a:solidFill>
                  <a:schemeClr val="tx1">
                    <a:lumMod val="85000"/>
                    <a:lumOff val="15000"/>
                  </a:schemeClr>
                </a:solidFill>
              </a:rPr>
              <a:t>: Stile und Looks</a:t>
            </a:r>
          </a:p>
        </p:txBody>
      </p:sp>
      <p:sp>
        <p:nvSpPr>
          <p:cNvPr id="10" name="Fußzeilenplatzhalter 8">
            <a:extLst>
              <a:ext uri="{FF2B5EF4-FFF2-40B4-BE49-F238E27FC236}">
                <a16:creationId xmlns:a16="http://schemas.microsoft.com/office/drawing/2014/main" id="{CD88601E-761F-4497-B40A-3AD946898B00}"/>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39</a:t>
            </a:fld>
            <a:endParaRPr lang="de-DE" dirty="0"/>
          </a:p>
        </p:txBody>
      </p:sp>
      <p:pic>
        <p:nvPicPr>
          <p:cNvPr id="12" name="Grafik 11">
            <a:extLst>
              <a:ext uri="{FF2B5EF4-FFF2-40B4-BE49-F238E27FC236}">
                <a16:creationId xmlns:a16="http://schemas.microsoft.com/office/drawing/2014/main" id="{0BCC2F61-4C23-4221-AAD7-B3442C5A84DD}"/>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2435875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84718751-37C6-8947-ADC1-C981B7403C26}"/>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01: Merke</a:t>
            </a:r>
          </a:p>
        </p:txBody>
      </p:sp>
      <p:sp>
        <p:nvSpPr>
          <p:cNvPr id="3" name="Inhaltsplatzhalter 2">
            <a:extLst>
              <a:ext uri="{FF2B5EF4-FFF2-40B4-BE49-F238E27FC236}">
                <a16:creationId xmlns:a16="http://schemas.microsoft.com/office/drawing/2014/main" id="{D890FE2C-7AFB-6A4A-9AD8-6E10144CA713}"/>
              </a:ext>
            </a:extLst>
          </p:cNvPr>
          <p:cNvSpPr>
            <a:spLocks noGrp="1"/>
          </p:cNvSpPr>
          <p:nvPr>
            <p:ph idx="1"/>
          </p:nvPr>
        </p:nvSpPr>
        <p:spPr>
          <a:xfrm>
            <a:off x="6095999" y="882315"/>
            <a:ext cx="5254754" cy="5294647"/>
          </a:xfrm>
        </p:spPr>
        <p:txBody>
          <a:bodyPr anchor="ctr">
            <a:normAutofit/>
          </a:bodyPr>
          <a:lstStyle/>
          <a:p>
            <a:pPr marL="0" indent="0">
              <a:buNone/>
            </a:pPr>
            <a:r>
              <a:rPr lang="de-DE" sz="2200" dirty="0"/>
              <a:t>Lege im ersten Schritt immer ein Gestaltungsraster für das geplante Design an, bevor du mit der Anordnung der Inhalte beginnst. Das ist die Basis für sämtliche Gestaltungsideen. Im nächsten Schritt ordne dann die Inhalte, wie Überschriften, Bilder und die Texte, in diesem festen Raster an.</a:t>
            </a:r>
          </a:p>
        </p:txBody>
      </p:sp>
      <p:sp>
        <p:nvSpPr>
          <p:cNvPr id="16" name="Fußzeilenplatzhalter 8">
            <a:extLst>
              <a:ext uri="{FF2B5EF4-FFF2-40B4-BE49-F238E27FC236}">
                <a16:creationId xmlns:a16="http://schemas.microsoft.com/office/drawing/2014/main" id="{C427851E-9989-40B8-801D-B5FE0B0A930B}"/>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4</a:t>
            </a:fld>
            <a:endParaRPr lang="de-DE" dirty="0"/>
          </a:p>
        </p:txBody>
      </p:sp>
      <p:pic>
        <p:nvPicPr>
          <p:cNvPr id="18" name="Grafik 17">
            <a:extLst>
              <a:ext uri="{FF2B5EF4-FFF2-40B4-BE49-F238E27FC236}">
                <a16:creationId xmlns:a16="http://schemas.microsoft.com/office/drawing/2014/main" id="{7E1B306B-EE29-40AD-8551-8FB1F5650002}"/>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3477171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36">
            <a:extLst>
              <a:ext uri="{FF2B5EF4-FFF2-40B4-BE49-F238E27FC236}">
                <a16:creationId xmlns:a16="http://schemas.microsoft.com/office/drawing/2014/main" id="{F541DB91-0B10-46D9-B34B-7BFF960260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38">
            <a:extLst>
              <a:ext uri="{FF2B5EF4-FFF2-40B4-BE49-F238E27FC236}">
                <a16:creationId xmlns:a16="http://schemas.microsoft.com/office/drawing/2014/main" id="{9CF7FE1C-8BC5-4B0C-A2BC-93AB72C90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4B50E2A8-DEB5-BD45-80F4-1513D80C6498}"/>
              </a:ext>
            </a:extLst>
          </p:cNvPr>
          <p:cNvSpPr>
            <a:spLocks noGrp="1"/>
          </p:cNvSpPr>
          <p:nvPr>
            <p:ph type="title"/>
          </p:nvPr>
        </p:nvSpPr>
        <p:spPr>
          <a:xfrm>
            <a:off x="5526156" y="365125"/>
            <a:ext cx="5827643" cy="1433433"/>
          </a:xfrm>
        </p:spPr>
        <p:txBody>
          <a:bodyPr anchor="b">
            <a:normAutofit/>
          </a:bodyPr>
          <a:lstStyle/>
          <a:p>
            <a:r>
              <a:rPr lang="de-DE" sz="3100"/>
              <a:t>Dreizehn typische Gestaltungsfehler 02: </a:t>
            </a:r>
            <a:br>
              <a:rPr lang="de-DE" sz="3100"/>
            </a:br>
            <a:r>
              <a:rPr lang="de-DE" sz="3100"/>
              <a:t>Alle Inhalte gleich behandeln</a:t>
            </a:r>
          </a:p>
        </p:txBody>
      </p:sp>
      <p:pic>
        <p:nvPicPr>
          <p:cNvPr id="5" name="Grafik 4">
            <a:extLst>
              <a:ext uri="{FF2B5EF4-FFF2-40B4-BE49-F238E27FC236}">
                <a16:creationId xmlns:a16="http://schemas.microsoft.com/office/drawing/2014/main" id="{C21C1992-0D36-4743-AD40-0294DDD50523}"/>
              </a:ext>
            </a:extLst>
          </p:cNvPr>
          <p:cNvPicPr>
            <a:picLocks noChangeAspect="1"/>
          </p:cNvPicPr>
          <p:nvPr/>
        </p:nvPicPr>
        <p:blipFill>
          <a:blip r:embed="rId2"/>
          <a:stretch>
            <a:fillRect/>
          </a:stretch>
        </p:blipFill>
        <p:spPr>
          <a:xfrm>
            <a:off x="787136" y="2782956"/>
            <a:ext cx="4022192" cy="3449030"/>
          </a:xfrm>
          <a:prstGeom prst="rect">
            <a:avLst/>
          </a:prstGeom>
        </p:spPr>
      </p:pic>
      <p:sp>
        <p:nvSpPr>
          <p:cNvPr id="3" name="Inhaltsplatzhalter 2">
            <a:extLst>
              <a:ext uri="{FF2B5EF4-FFF2-40B4-BE49-F238E27FC236}">
                <a16:creationId xmlns:a16="http://schemas.microsoft.com/office/drawing/2014/main" id="{7E2F10BF-FCAB-EB4F-B896-70CC2F87F398}"/>
              </a:ext>
            </a:extLst>
          </p:cNvPr>
          <p:cNvSpPr>
            <a:spLocks noGrp="1"/>
          </p:cNvSpPr>
          <p:nvPr>
            <p:ph idx="1"/>
          </p:nvPr>
        </p:nvSpPr>
        <p:spPr>
          <a:xfrm>
            <a:off x="5526156" y="2055813"/>
            <a:ext cx="5827644" cy="4121149"/>
          </a:xfrm>
        </p:spPr>
        <p:txBody>
          <a:bodyPr vert="horz" lIns="91440" tIns="45720" rIns="91440" bIns="45720" rtlCol="0" anchor="t">
            <a:normAutofit/>
          </a:bodyPr>
          <a:lstStyle/>
          <a:p>
            <a:r>
              <a:rPr lang="de-DE" sz="1700"/>
              <a:t>Menschliche Gehirn hat Entscheidungshilfe: große und auffällige Elemente sind </a:t>
            </a:r>
            <a:br>
              <a:rPr lang="de-DE" sz="1700"/>
            </a:br>
            <a:r>
              <a:rPr lang="de-DE" sz="1700"/>
              <a:t>schneller und einfacher wahrnehmbar als kleine und unscheinbare – dadurch </a:t>
            </a:r>
            <a:br>
              <a:rPr lang="de-DE" sz="1700"/>
            </a:br>
            <a:r>
              <a:rPr lang="de-DE" sz="1700"/>
              <a:t>intuitive Entscheidung weniger Sekunden, ob etwas interessant und wichtig ist </a:t>
            </a:r>
            <a:br>
              <a:rPr lang="de-DE" sz="1700"/>
            </a:br>
            <a:r>
              <a:rPr lang="de-DE" sz="1700"/>
              <a:t>oder nicht</a:t>
            </a:r>
          </a:p>
          <a:p>
            <a:r>
              <a:rPr lang="de-DE" sz="1700"/>
              <a:t>Wichtiger Punkt: visuelle Hierarchie der Inhalte</a:t>
            </a:r>
          </a:p>
          <a:p>
            <a:pPr lvl="1"/>
            <a:r>
              <a:rPr lang="de-DE" sz="1700"/>
              <a:t>Inhalte nach ihrer Bedeutung sortieren und in absteigender Größe dargestellt werden =&gt; kommuniziert auf den ersten Blick, wo Leser wichtige </a:t>
            </a:r>
            <a:br>
              <a:rPr lang="de-DE" sz="1700"/>
            </a:br>
            <a:r>
              <a:rPr lang="de-DE" sz="1700"/>
              <a:t>Informationen findet</a:t>
            </a:r>
          </a:p>
          <a:p>
            <a:r>
              <a:rPr lang="de-DE" sz="1700"/>
              <a:t>Überschriften mit großer Schriftgröße -&gt; sind im Design dominant</a:t>
            </a:r>
          </a:p>
          <a:p>
            <a:r>
              <a:rPr lang="de-DE" sz="1700"/>
              <a:t>Fließtext in mittleren Schriftgröße</a:t>
            </a:r>
          </a:p>
        </p:txBody>
      </p:sp>
      <p:sp>
        <p:nvSpPr>
          <p:cNvPr id="23" name="Fußzeilenplatzhalter 8">
            <a:extLst>
              <a:ext uri="{FF2B5EF4-FFF2-40B4-BE49-F238E27FC236}">
                <a16:creationId xmlns:a16="http://schemas.microsoft.com/office/drawing/2014/main" id="{5D0E0B9A-6169-4AA5-8E2C-4DF0C25548EA}"/>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5</a:t>
            </a:fld>
            <a:endParaRPr lang="de-DE" dirty="0"/>
          </a:p>
        </p:txBody>
      </p:sp>
      <p:pic>
        <p:nvPicPr>
          <p:cNvPr id="25" name="Grafik 24">
            <a:extLst>
              <a:ext uri="{FF2B5EF4-FFF2-40B4-BE49-F238E27FC236}">
                <a16:creationId xmlns:a16="http://schemas.microsoft.com/office/drawing/2014/main" id="{BBCE52F8-4BCC-45A0-9904-88F03B561049}"/>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1062249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el 1">
            <a:extLst>
              <a:ext uri="{FF2B5EF4-FFF2-40B4-BE49-F238E27FC236}">
                <a16:creationId xmlns:a16="http://schemas.microsoft.com/office/drawing/2014/main" id="{4B50E2A8-DEB5-BD45-80F4-1513D80C6498}"/>
              </a:ext>
            </a:extLst>
          </p:cNvPr>
          <p:cNvSpPr>
            <a:spLocks noGrp="1"/>
          </p:cNvSpPr>
          <p:nvPr>
            <p:ph type="title"/>
          </p:nvPr>
        </p:nvSpPr>
        <p:spPr>
          <a:xfrm>
            <a:off x="838200" y="713312"/>
            <a:ext cx="4038600" cy="5431376"/>
          </a:xfrm>
        </p:spPr>
        <p:txBody>
          <a:bodyPr>
            <a:normAutofit/>
          </a:bodyPr>
          <a:lstStyle/>
          <a:p>
            <a:r>
              <a:rPr lang="de-DE" dirty="0"/>
              <a:t>Dreizehn typische Gestaltungsfehler</a:t>
            </a:r>
            <a:br>
              <a:rPr lang="de-DE" dirty="0"/>
            </a:br>
            <a:r>
              <a:rPr lang="de-DE" dirty="0"/>
              <a:t>02: Du behandelst alle Inhalte gleich</a:t>
            </a:r>
          </a:p>
        </p:txBody>
      </p:sp>
      <p:sp>
        <p:nvSpPr>
          <p:cNvPr id="3" name="Inhaltsplatzhalter 2">
            <a:extLst>
              <a:ext uri="{FF2B5EF4-FFF2-40B4-BE49-F238E27FC236}">
                <a16:creationId xmlns:a16="http://schemas.microsoft.com/office/drawing/2014/main" id="{7E2F10BF-FCAB-EB4F-B896-70CC2F87F398}"/>
              </a:ext>
            </a:extLst>
          </p:cNvPr>
          <p:cNvSpPr>
            <a:spLocks noGrp="1"/>
          </p:cNvSpPr>
          <p:nvPr>
            <p:ph idx="1"/>
          </p:nvPr>
        </p:nvSpPr>
        <p:spPr>
          <a:xfrm>
            <a:off x="6095999" y="713313"/>
            <a:ext cx="5257801" cy="5431376"/>
          </a:xfrm>
        </p:spPr>
        <p:txBody>
          <a:bodyPr vert="horz" lIns="91440" tIns="45720" rIns="91440" bIns="45720" rtlCol="0" anchor="ctr">
            <a:normAutofit/>
          </a:bodyPr>
          <a:lstStyle/>
          <a:p>
            <a:r>
              <a:rPr lang="de-DE" sz="2000" dirty="0"/>
              <a:t>Bildunterschriften und Zusatzangaben wie Quellen und Ähnliches haben meist die kleinste Schriftgröße und sind visuell zurückgenommen</a:t>
            </a:r>
          </a:p>
          <a:p>
            <a:r>
              <a:rPr lang="de-DE" sz="2000" dirty="0"/>
              <a:t>Fotos und Grafiken wiederum Blickfang, der prominent platziert wird</a:t>
            </a:r>
          </a:p>
          <a:p>
            <a:pPr lvl="1"/>
            <a:r>
              <a:rPr lang="de-DE" sz="2000" dirty="0"/>
              <a:t>Tragt dazu bei, Blickrichtung und Aufmerksamkeit des Lesers zu lenken</a:t>
            </a:r>
          </a:p>
          <a:p>
            <a:r>
              <a:rPr lang="de-DE" sz="2000" dirty="0"/>
              <a:t>Alle Inhalte sind wichtig haben aber nicht die gleiche Wertigkeit, um den Leser zu gewünschter Handlung zu ermuntern</a:t>
            </a:r>
          </a:p>
          <a:p>
            <a:pPr lvl="1"/>
            <a:r>
              <a:rPr lang="de-DE" sz="2000" dirty="0"/>
              <a:t>Wertigkeit muss sich in der Darstellung widerspiegeln</a:t>
            </a:r>
          </a:p>
          <a:p>
            <a:pPr lvl="1"/>
            <a:r>
              <a:rPr lang="de-DE" sz="2000" dirty="0"/>
              <a:t>Dieser Anspruch unterscheidet Design deutlich von Kunst – jedes Element folgt einem festgelegten Zweck</a:t>
            </a:r>
          </a:p>
        </p:txBody>
      </p:sp>
      <p:sp>
        <p:nvSpPr>
          <p:cNvPr id="12" name="Fußzeilenplatzhalter 8">
            <a:extLst>
              <a:ext uri="{FF2B5EF4-FFF2-40B4-BE49-F238E27FC236}">
                <a16:creationId xmlns:a16="http://schemas.microsoft.com/office/drawing/2014/main" id="{B0F32424-CA13-475A-9A79-AF09F8C492D2}"/>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6</a:t>
            </a:fld>
            <a:endParaRPr lang="de-DE" dirty="0"/>
          </a:p>
        </p:txBody>
      </p:sp>
      <p:pic>
        <p:nvPicPr>
          <p:cNvPr id="13" name="Grafik 12">
            <a:extLst>
              <a:ext uri="{FF2B5EF4-FFF2-40B4-BE49-F238E27FC236}">
                <a16:creationId xmlns:a16="http://schemas.microsoft.com/office/drawing/2014/main" id="{205A1216-BD2A-42A4-AF9B-359ECCFE08CE}"/>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2670117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3B16B2C9-AFB8-2644-BAAA-33D7D7C461EE}"/>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02: Merke</a:t>
            </a:r>
          </a:p>
        </p:txBody>
      </p:sp>
      <p:sp>
        <p:nvSpPr>
          <p:cNvPr id="3" name="Inhaltsplatzhalter 2">
            <a:extLst>
              <a:ext uri="{FF2B5EF4-FFF2-40B4-BE49-F238E27FC236}">
                <a16:creationId xmlns:a16="http://schemas.microsoft.com/office/drawing/2014/main" id="{6ABDFD97-F15F-D043-B2FE-A467E3E627E8}"/>
              </a:ext>
            </a:extLst>
          </p:cNvPr>
          <p:cNvSpPr>
            <a:spLocks noGrp="1"/>
          </p:cNvSpPr>
          <p:nvPr>
            <p:ph idx="1"/>
          </p:nvPr>
        </p:nvSpPr>
        <p:spPr>
          <a:xfrm>
            <a:off x="6095999" y="882315"/>
            <a:ext cx="5254754" cy="5294647"/>
          </a:xfrm>
        </p:spPr>
        <p:txBody>
          <a:bodyPr anchor="ctr">
            <a:normAutofit/>
          </a:bodyPr>
          <a:lstStyle/>
          <a:p>
            <a:pPr marL="0" indent="0">
              <a:buNone/>
            </a:pPr>
            <a:r>
              <a:rPr lang="de-DE" sz="2200" dirty="0"/>
              <a:t>Überlege, welche Inhalte besonders wichtig sind. Was ist für den Leser entscheidend, damit er umsetzt, was du mit deinem Design erreichen wolltest? Diese Inhalte erhalten dann in der Gestaltung einen besonderen Fokus. Denke hierbei auch an deine Zielgruppe, für die due das Design erstellst. So brauchen Kinder und ältere Leser beispielsweise eine größere Schrift, die leichter zu lesen ist.</a:t>
            </a:r>
          </a:p>
        </p:txBody>
      </p:sp>
      <p:sp>
        <p:nvSpPr>
          <p:cNvPr id="10" name="Fußzeilenplatzhalter 8">
            <a:extLst>
              <a:ext uri="{FF2B5EF4-FFF2-40B4-BE49-F238E27FC236}">
                <a16:creationId xmlns:a16="http://schemas.microsoft.com/office/drawing/2014/main" id="{6F4A2FC7-74B1-45AE-9121-1BAC2A02079C}"/>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7</a:t>
            </a:fld>
            <a:endParaRPr lang="de-DE" dirty="0"/>
          </a:p>
        </p:txBody>
      </p:sp>
      <p:pic>
        <p:nvPicPr>
          <p:cNvPr id="11" name="Grafik 10">
            <a:extLst>
              <a:ext uri="{FF2B5EF4-FFF2-40B4-BE49-F238E27FC236}">
                <a16:creationId xmlns:a16="http://schemas.microsoft.com/office/drawing/2014/main" id="{953B5B0B-9023-45E0-8767-6BDE45362A71}"/>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34821995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F541DB91-0B10-46D9-B34B-7BFF960260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9CF7FE1C-8BC5-4B0C-A2BC-93AB72C90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39C09CA4-7706-A249-A43C-64416999F809}"/>
              </a:ext>
            </a:extLst>
          </p:cNvPr>
          <p:cNvSpPr>
            <a:spLocks noGrp="1"/>
          </p:cNvSpPr>
          <p:nvPr>
            <p:ph type="title"/>
          </p:nvPr>
        </p:nvSpPr>
        <p:spPr>
          <a:xfrm>
            <a:off x="5526156" y="365125"/>
            <a:ext cx="5827643" cy="1433433"/>
          </a:xfrm>
        </p:spPr>
        <p:txBody>
          <a:bodyPr anchor="b">
            <a:normAutofit/>
          </a:bodyPr>
          <a:lstStyle/>
          <a:p>
            <a:r>
              <a:rPr lang="de-DE" sz="2800" dirty="0"/>
              <a:t>Dreizehn typische Gestaltungsfehler</a:t>
            </a:r>
            <a:br>
              <a:rPr lang="de-DE" sz="2800" dirty="0"/>
            </a:br>
            <a:r>
              <a:rPr lang="de-DE" sz="2800" dirty="0"/>
              <a:t>03: Du ignorierst das Gesetz der Nähe</a:t>
            </a:r>
          </a:p>
        </p:txBody>
      </p:sp>
      <p:pic>
        <p:nvPicPr>
          <p:cNvPr id="7" name="Grafik 6" descr="Ein Bild, das Text enthält.&#10;&#10;Automatisch generierte Beschreibung">
            <a:extLst>
              <a:ext uri="{FF2B5EF4-FFF2-40B4-BE49-F238E27FC236}">
                <a16:creationId xmlns:a16="http://schemas.microsoft.com/office/drawing/2014/main" id="{429B02B6-9038-42C9-8242-950A99E7C396}"/>
              </a:ext>
            </a:extLst>
          </p:cNvPr>
          <p:cNvPicPr>
            <a:picLocks noChangeAspect="1"/>
          </p:cNvPicPr>
          <p:nvPr/>
        </p:nvPicPr>
        <p:blipFill>
          <a:blip r:embed="rId2"/>
          <a:stretch>
            <a:fillRect/>
          </a:stretch>
        </p:blipFill>
        <p:spPr>
          <a:xfrm>
            <a:off x="314810" y="4260537"/>
            <a:ext cx="4309533" cy="1271312"/>
          </a:xfrm>
          <a:prstGeom prst="rect">
            <a:avLst/>
          </a:prstGeom>
        </p:spPr>
      </p:pic>
      <p:sp>
        <p:nvSpPr>
          <p:cNvPr id="3" name="Inhaltsplatzhalter 2">
            <a:extLst>
              <a:ext uri="{FF2B5EF4-FFF2-40B4-BE49-F238E27FC236}">
                <a16:creationId xmlns:a16="http://schemas.microsoft.com/office/drawing/2014/main" id="{8A860E0C-9EE4-BE44-9251-E4EE18DE7BFD}"/>
              </a:ext>
            </a:extLst>
          </p:cNvPr>
          <p:cNvSpPr>
            <a:spLocks noGrp="1"/>
          </p:cNvSpPr>
          <p:nvPr>
            <p:ph idx="1"/>
          </p:nvPr>
        </p:nvSpPr>
        <p:spPr>
          <a:xfrm>
            <a:off x="5526156" y="2055813"/>
            <a:ext cx="5827644" cy="4121149"/>
          </a:xfrm>
        </p:spPr>
        <p:txBody>
          <a:bodyPr vert="horz" lIns="91440" tIns="45720" rIns="91440" bIns="45720" rtlCol="0" anchor="t">
            <a:normAutofit/>
          </a:bodyPr>
          <a:lstStyle/>
          <a:p>
            <a:r>
              <a:rPr lang="de-DE" sz="2000"/>
              <a:t>Wir haben gelernt, dass Dinge, die nahe beieinanderstehen, eine Beziehung miteinander eingehen – Gehirn ist darauf trainiert</a:t>
            </a:r>
          </a:p>
          <a:p>
            <a:r>
              <a:rPr lang="de-DE" sz="2000"/>
              <a:t>Gesetz der Nähe kann man bei Gestaltung sich zunutze machen – mehrere Elemente, die gemeinsames Thema haben und inhaltlich zusammengehören, gruppieren</a:t>
            </a:r>
          </a:p>
          <a:p>
            <a:r>
              <a:rPr lang="de-DE" sz="2000"/>
              <a:t>Betrachter wird automatisch Dinge als zusammengehörig empfinden, die nah beieinander sind</a:t>
            </a:r>
          </a:p>
          <a:p>
            <a:r>
              <a:rPr lang="de-DE" sz="2000"/>
              <a:t>Vorsicht: wenn Kontraste und Abstände zu zaghaft gesetzt werden können ungewollte Gruppierungen entstehen</a:t>
            </a:r>
          </a:p>
        </p:txBody>
      </p:sp>
      <p:sp>
        <p:nvSpPr>
          <p:cNvPr id="6" name="Textfeld 5">
            <a:extLst>
              <a:ext uri="{FF2B5EF4-FFF2-40B4-BE49-F238E27FC236}">
                <a16:creationId xmlns:a16="http://schemas.microsoft.com/office/drawing/2014/main" id="{5F00724D-E273-4B4A-AD21-FFF041BF1768}"/>
              </a:ext>
            </a:extLst>
          </p:cNvPr>
          <p:cNvSpPr txBox="1"/>
          <p:nvPr/>
        </p:nvSpPr>
        <p:spPr>
          <a:xfrm>
            <a:off x="331593" y="2633307"/>
            <a:ext cx="3759588" cy="1400383"/>
          </a:xfrm>
          <a:prstGeom prst="rect">
            <a:avLst/>
          </a:prstGeom>
          <a:noFill/>
        </p:spPr>
        <p:txBody>
          <a:bodyPr wrap="square" rtlCol="0">
            <a:spAutoFit/>
          </a:bodyPr>
          <a:lstStyle/>
          <a:p>
            <a:pPr>
              <a:spcAft>
                <a:spcPts val="600"/>
              </a:spcAft>
            </a:pPr>
            <a:r>
              <a:rPr lang="de-DE" sz="1000" dirty="0"/>
              <a:t>1: Gehirn versucht automatisch von oben nach unten zu lesen</a:t>
            </a:r>
          </a:p>
          <a:p>
            <a:pPr>
              <a:spcAft>
                <a:spcPts val="600"/>
              </a:spcAft>
            </a:pPr>
            <a:r>
              <a:rPr lang="de-DE" sz="1000" dirty="0"/>
              <a:t>2: vertikal &amp; horizontal gleich nah beieinander – erschwert Lesbarkeit weil keine Gewichtung da</a:t>
            </a:r>
          </a:p>
          <a:p>
            <a:pPr>
              <a:spcAft>
                <a:spcPts val="600"/>
              </a:spcAft>
            </a:pPr>
            <a:r>
              <a:rPr lang="de-DE" sz="1000" dirty="0"/>
              <a:t>3: richtige Nähe für gewünschte Lesbarkeit</a:t>
            </a:r>
          </a:p>
          <a:p>
            <a:pPr>
              <a:spcAft>
                <a:spcPts val="600"/>
              </a:spcAft>
            </a:pPr>
            <a:r>
              <a:rPr lang="de-DE" sz="1000" dirty="0"/>
              <a:t>4: Gesetz der Nähe ist so stark und eindeutig, dass sogar weitere visuelle Hervorhebungen, wie der unterschiedlichen Farbigkeit der Buchstaben, dominiert</a:t>
            </a:r>
          </a:p>
        </p:txBody>
      </p:sp>
      <p:sp>
        <p:nvSpPr>
          <p:cNvPr id="15" name="Fußzeilenplatzhalter 8">
            <a:extLst>
              <a:ext uri="{FF2B5EF4-FFF2-40B4-BE49-F238E27FC236}">
                <a16:creationId xmlns:a16="http://schemas.microsoft.com/office/drawing/2014/main" id="{C3D12D57-34ED-4FF4-A4B6-1EC4A3284C65}"/>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8</a:t>
            </a:fld>
            <a:endParaRPr lang="de-DE" dirty="0"/>
          </a:p>
        </p:txBody>
      </p:sp>
      <p:pic>
        <p:nvPicPr>
          <p:cNvPr id="16" name="Grafik 15">
            <a:extLst>
              <a:ext uri="{FF2B5EF4-FFF2-40B4-BE49-F238E27FC236}">
                <a16:creationId xmlns:a16="http://schemas.microsoft.com/office/drawing/2014/main" id="{55C67A32-A2A4-4C97-BAC7-40B3BD581291}"/>
              </a:ext>
            </a:extLst>
          </p:cNvPr>
          <p:cNvPicPr>
            <a:picLocks noChangeAspect="1"/>
          </p:cNvPicPr>
          <p:nvPr/>
        </p:nvPicPr>
        <p:blipFill>
          <a:blip r:embed="rId3"/>
          <a:stretch>
            <a:fillRect/>
          </a:stretch>
        </p:blipFill>
        <p:spPr>
          <a:xfrm>
            <a:off x="170108" y="6400800"/>
            <a:ext cx="469972" cy="379010"/>
          </a:xfrm>
          <a:prstGeom prst="rect">
            <a:avLst/>
          </a:prstGeom>
        </p:spPr>
      </p:pic>
    </p:spTree>
    <p:extLst>
      <p:ext uri="{BB962C8B-B14F-4D97-AF65-F5344CB8AC3E}">
        <p14:creationId xmlns:p14="http://schemas.microsoft.com/office/powerpoint/2010/main" val="3366830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el 1">
            <a:extLst>
              <a:ext uri="{FF2B5EF4-FFF2-40B4-BE49-F238E27FC236}">
                <a16:creationId xmlns:a16="http://schemas.microsoft.com/office/drawing/2014/main" id="{39C09CA4-7706-A249-A43C-64416999F809}"/>
              </a:ext>
            </a:extLst>
          </p:cNvPr>
          <p:cNvSpPr>
            <a:spLocks noGrp="1"/>
          </p:cNvSpPr>
          <p:nvPr>
            <p:ph type="title"/>
          </p:nvPr>
        </p:nvSpPr>
        <p:spPr>
          <a:xfrm>
            <a:off x="841246" y="673770"/>
            <a:ext cx="3644489" cy="2414488"/>
          </a:xfrm>
        </p:spPr>
        <p:txBody>
          <a:bodyPr anchor="t">
            <a:normAutofit/>
          </a:bodyPr>
          <a:lstStyle/>
          <a:p>
            <a:r>
              <a:rPr lang="de-DE" sz="3800">
                <a:solidFill>
                  <a:srgbClr val="FFFFFF"/>
                </a:solidFill>
              </a:rPr>
              <a:t>Dreizehn typische Gestaltungsfehler</a:t>
            </a:r>
            <a:br>
              <a:rPr lang="de-DE" sz="3800">
                <a:solidFill>
                  <a:srgbClr val="FFFFFF"/>
                </a:solidFill>
              </a:rPr>
            </a:br>
            <a:r>
              <a:rPr lang="de-DE" sz="3800">
                <a:solidFill>
                  <a:srgbClr val="FFFFFF"/>
                </a:solidFill>
              </a:rPr>
              <a:t>03: Merke</a:t>
            </a:r>
          </a:p>
        </p:txBody>
      </p:sp>
      <p:sp>
        <p:nvSpPr>
          <p:cNvPr id="3" name="Inhaltsplatzhalter 2">
            <a:extLst>
              <a:ext uri="{FF2B5EF4-FFF2-40B4-BE49-F238E27FC236}">
                <a16:creationId xmlns:a16="http://schemas.microsoft.com/office/drawing/2014/main" id="{8A860E0C-9EE4-BE44-9251-E4EE18DE7BFD}"/>
              </a:ext>
            </a:extLst>
          </p:cNvPr>
          <p:cNvSpPr>
            <a:spLocks noGrp="1"/>
          </p:cNvSpPr>
          <p:nvPr>
            <p:ph idx="1"/>
          </p:nvPr>
        </p:nvSpPr>
        <p:spPr>
          <a:xfrm>
            <a:off x="6095999" y="882315"/>
            <a:ext cx="5254754" cy="5294647"/>
          </a:xfrm>
        </p:spPr>
        <p:txBody>
          <a:bodyPr vert="horz" lIns="91440" tIns="45720" rIns="91440" bIns="45720" rtlCol="0" anchor="ctr">
            <a:normAutofit/>
          </a:bodyPr>
          <a:lstStyle/>
          <a:p>
            <a:pPr marL="0" indent="0">
              <a:buNone/>
            </a:pPr>
            <a:r>
              <a:rPr lang="de-DE" sz="2200" dirty="0"/>
              <a:t>Benutze Muster und Regelmäßigkeiten so oft wie möglich – das menschliche Gehirn sucht danach. Fasse gleiche Sinninhalte immer in dieser Gruppe zusammen, die so für deine Leser leicht zu erkennen und einfach nachzuvollziehen sind. Vor allem Weißräume und Abstände eignen sich sehr gut, um visuelle Gruppen zu erzeugen</a:t>
            </a:r>
          </a:p>
        </p:txBody>
      </p:sp>
      <p:sp>
        <p:nvSpPr>
          <p:cNvPr id="10" name="Fußzeilenplatzhalter 8">
            <a:extLst>
              <a:ext uri="{FF2B5EF4-FFF2-40B4-BE49-F238E27FC236}">
                <a16:creationId xmlns:a16="http://schemas.microsoft.com/office/drawing/2014/main" id="{142F0556-8765-40E6-9492-D0CDF75190A6}"/>
              </a:ext>
            </a:extLst>
          </p:cNvPr>
          <p:cNvSpPr>
            <a:spLocks noGrp="1"/>
          </p:cNvSpPr>
          <p:nvPr>
            <p:ph type="ftr" sz="quarter" idx="11"/>
          </p:nvPr>
        </p:nvSpPr>
        <p:spPr>
          <a:xfrm>
            <a:off x="7978513" y="6350868"/>
            <a:ext cx="4114800" cy="365125"/>
          </a:xfrm>
        </p:spPr>
        <p:txBody>
          <a:bodyPr/>
          <a:lstStyle/>
          <a:p>
            <a:pPr algn="r"/>
            <a:fld id="{E3DEAE0E-7FE8-40FB-B6EC-494912D61E94}" type="slidenum">
              <a:rPr lang="de-DE" smtClean="0"/>
              <a:pPr algn="r"/>
              <a:t>9</a:t>
            </a:fld>
            <a:endParaRPr lang="de-DE" dirty="0"/>
          </a:p>
        </p:txBody>
      </p:sp>
      <p:pic>
        <p:nvPicPr>
          <p:cNvPr id="11" name="Grafik 10">
            <a:extLst>
              <a:ext uri="{FF2B5EF4-FFF2-40B4-BE49-F238E27FC236}">
                <a16:creationId xmlns:a16="http://schemas.microsoft.com/office/drawing/2014/main" id="{AAE37849-F252-4702-9338-014E2B620B05}"/>
              </a:ext>
            </a:extLst>
          </p:cNvPr>
          <p:cNvPicPr>
            <a:picLocks noChangeAspect="1"/>
          </p:cNvPicPr>
          <p:nvPr/>
        </p:nvPicPr>
        <p:blipFill>
          <a:blip r:embed="rId2"/>
          <a:stretch>
            <a:fillRect/>
          </a:stretch>
        </p:blipFill>
        <p:spPr>
          <a:xfrm>
            <a:off x="170108" y="6400800"/>
            <a:ext cx="469972" cy="379010"/>
          </a:xfrm>
          <a:prstGeom prst="rect">
            <a:avLst/>
          </a:prstGeom>
        </p:spPr>
      </p:pic>
    </p:spTree>
    <p:extLst>
      <p:ext uri="{BB962C8B-B14F-4D97-AF65-F5344CB8AC3E}">
        <p14:creationId xmlns:p14="http://schemas.microsoft.com/office/powerpoint/2010/main" val="1736898860"/>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TM10001106[[fn=Badge]]</Template>
  <TotalTime>0</TotalTime>
  <Words>2706</Words>
  <Application>Microsoft Office PowerPoint</Application>
  <PresentationFormat>Breitbild</PresentationFormat>
  <Paragraphs>253</Paragraphs>
  <Slides>39</Slides>
  <Notes>1</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39</vt:i4>
      </vt:variant>
    </vt:vector>
  </HeadingPairs>
  <TitlesOfParts>
    <vt:vector size="43" baseType="lpstr">
      <vt:lpstr>Arial</vt:lpstr>
      <vt:lpstr>Calibri</vt:lpstr>
      <vt:lpstr>Calibri Light</vt:lpstr>
      <vt:lpstr>Office</vt:lpstr>
      <vt:lpstr>Stile und Looks</vt:lpstr>
      <vt:lpstr>Gutes Design ist (k)eine Geschmackssache</vt:lpstr>
      <vt:lpstr>Dreizehn typische Gestaltungsfehler 01: Du ordnest Inhalte ohne ein festes System an</vt:lpstr>
      <vt:lpstr>Dreizehn typische Gestaltungsfehler 01: Merke</vt:lpstr>
      <vt:lpstr>Dreizehn typische Gestaltungsfehler 02:  Alle Inhalte gleich behandeln</vt:lpstr>
      <vt:lpstr>Dreizehn typische Gestaltungsfehler 02: Du behandelst alle Inhalte gleich</vt:lpstr>
      <vt:lpstr>Dreizehn typische Gestaltungsfehler 02: Merke</vt:lpstr>
      <vt:lpstr>Dreizehn typische Gestaltungsfehler 03: Du ignorierst das Gesetz der Nähe</vt:lpstr>
      <vt:lpstr>Dreizehn typische Gestaltungsfehler 03: Merke</vt:lpstr>
      <vt:lpstr>Dreizehn typische Gestaltungsfehler 04: Du unterschätzt die Macht der Wiederholung</vt:lpstr>
      <vt:lpstr>Dreizehn typische Gestaltungsfehler 04: Merke</vt:lpstr>
      <vt:lpstr>Dreizehn typische Gestaltungsfehler 05: Du kannst Schriften nicht einordnen</vt:lpstr>
      <vt:lpstr>Elegant und Klassisch –  Die Serifenschrift</vt:lpstr>
      <vt:lpstr>Modern und Klar – Die serifenlosen Schriften</vt:lpstr>
      <vt:lpstr>Handgemacht und individuell –  Die Schreibschriften</vt:lpstr>
      <vt:lpstr>Verspielt und ein Highlight –  Die Zierschriften</vt:lpstr>
      <vt:lpstr>Hart und Traditionell – Die gebrochenen Frakturschriften</vt:lpstr>
      <vt:lpstr>Dreizehn typische Gestaltungsfehler 05: Merke</vt:lpstr>
      <vt:lpstr>Dreizehn typische Gestaltungsfehler 06: Du verwendest zu viele Schriften in einem Design</vt:lpstr>
      <vt:lpstr>Der Schriftschnitt</vt:lpstr>
      <vt:lpstr>Dreizehn typische Gestaltungsfehler 06: Merke</vt:lpstr>
      <vt:lpstr>Dreizehn typische Gestaltungsfehler 07: Du weißt nicht, dass Schriften einen Charakter haben</vt:lpstr>
      <vt:lpstr>Dreizehn typische Gestaltungsfehler 07: Merke</vt:lpstr>
      <vt:lpstr>Dreizehn typische Gestaltungsfehler 08: Du wählst die Farben nach deinem Bauchgefühl aus</vt:lpstr>
      <vt:lpstr>Das Farbrad</vt:lpstr>
      <vt:lpstr>PowerPoint-Präsentation</vt:lpstr>
      <vt:lpstr>PowerPoint-Präsentation</vt:lpstr>
      <vt:lpstr>Dreizehn typische Gestaltungsfehler 08: Merke</vt:lpstr>
      <vt:lpstr>Dreizehn typische Gestaltungsfehler 09: Du setzt bei der Gestaltung auf Spezialeffekte</vt:lpstr>
      <vt:lpstr>Dreizehn typische Gestaltungsfehler 09: Merke</vt:lpstr>
      <vt:lpstr>Dreizehn typische Gestaltungsfehler 10: Du vermeidest Weißräume</vt:lpstr>
      <vt:lpstr>Dreizehn typische Gestaltungsfehler 10: Merke</vt:lpstr>
      <vt:lpstr>Dreizehn typische Gestaltungsfehler 11: Du nutzt zu viele Texte, anstatt mit Bildern zu arbeiten</vt:lpstr>
      <vt:lpstr>Dreizehn typische Gestaltungsfehler 12: Du denkst nicht aus Sicht deiner Leser</vt:lpstr>
      <vt:lpstr>Dreizehn typische Gestaltungsfehler 12: Du denkst nicht aus Sicht deiner Leser</vt:lpstr>
      <vt:lpstr>Dreizehn typische Gestaltungsfehler 12: Merke</vt:lpstr>
      <vt:lpstr>Dreizehn typische Gestaltungsfehler 13: Du kennst den Unterschied zwischen CMYK und RGB nicht</vt:lpstr>
      <vt:lpstr>Dreizehn typische Gestaltungsfehler 13: Merke</vt:lpstr>
      <vt:lpstr>Ende Teil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Stile und Looks</dc:title>
  <dc:creator>Rebecca Rottensteiner</dc:creator>
  <cp:lastModifiedBy>Rebecca Rottensteiner</cp:lastModifiedBy>
  <cp:revision>40</cp:revision>
  <dcterms:created xsi:type="dcterms:W3CDTF">2021-02-23T17:43:18Z</dcterms:created>
  <dcterms:modified xsi:type="dcterms:W3CDTF">2021-04-01T16:17:40Z</dcterms:modified>
</cp:coreProperties>
</file>

<file path=docProps/thumbnail.jpeg>
</file>